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29" r:id="rId4"/>
    <p:sldMasterId id="2147484549" r:id="rId5"/>
  </p:sldMasterIdLst>
  <p:notesMasterIdLst>
    <p:notesMasterId r:id="rId18"/>
  </p:notesMasterIdLst>
  <p:handoutMasterIdLst>
    <p:handoutMasterId r:id="rId19"/>
  </p:handoutMasterIdLst>
  <p:sldIdLst>
    <p:sldId id="1583" r:id="rId6"/>
    <p:sldId id="1584" r:id="rId7"/>
    <p:sldId id="1578" r:id="rId8"/>
    <p:sldId id="1591" r:id="rId9"/>
    <p:sldId id="1592" r:id="rId10"/>
    <p:sldId id="1596" r:id="rId11"/>
    <p:sldId id="1595" r:id="rId12"/>
    <p:sldId id="1590" r:id="rId13"/>
    <p:sldId id="1586" r:id="rId14"/>
    <p:sldId id="1580" r:id="rId15"/>
    <p:sldId id="1579" r:id="rId16"/>
    <p:sldId id="1577" r:id="rId17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Front matter" id="{40B2B39E-9CDC-46B4-8BD3-EC8784DB9ACA}">
          <p14:sldIdLst>
            <p14:sldId id="1583"/>
            <p14:sldId id="1584"/>
          </p14:sldIdLst>
        </p14:section>
        <p14:section name="Advanced Teams Bot capabilities" id="{FCAE9590-1FC3-4C3E-988E-3DAD4BC4CA4C}">
          <p14:sldIdLst>
            <p14:sldId id="1578"/>
            <p14:sldId id="1591"/>
            <p14:sldId id="1592"/>
            <p14:sldId id="1596"/>
            <p14:sldId id="1595"/>
            <p14:sldId id="1590"/>
            <p14:sldId id="1586"/>
          </p14:sldIdLst>
        </p14:section>
        <p14:section name="Summary" id="{2374C0DF-0261-42A5-9F32-BDACB2532B76}">
          <p14:sldIdLst>
            <p14:sldId id="1580"/>
            <p14:sldId id="1579"/>
            <p14:sldId id="157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2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F2F2F"/>
    <a:srgbClr val="787878"/>
    <a:srgbClr val="595959"/>
    <a:srgbClr val="A6A6A6"/>
    <a:srgbClr val="7F7F7F"/>
    <a:srgbClr val="00BCF2"/>
    <a:srgbClr val="FFFFFF"/>
    <a:srgbClr val="000A18"/>
    <a:srgbClr val="BCEEFC"/>
    <a:srgbClr val="FFB65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showOutlineIcons="0">
    <p:restoredLeft sz="34587" autoAdjust="0"/>
    <p:restoredTop sz="86417" autoAdjust="0"/>
  </p:normalViewPr>
  <p:slideViewPr>
    <p:cSldViewPr snapToGrid="0">
      <p:cViewPr varScale="1">
        <p:scale>
          <a:sx n="90" d="100"/>
          <a:sy n="90" d="100"/>
        </p:scale>
        <p:origin x="66" y="108"/>
      </p:cViewPr>
      <p:guideLst/>
    </p:cSldViewPr>
  </p:slideViewPr>
  <p:outlineViewPr>
    <p:cViewPr>
      <p:scale>
        <a:sx n="33" d="100"/>
        <a:sy n="33" d="100"/>
      </p:scale>
      <p:origin x="0" y="-129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80" d="100"/>
        <a:sy n="180" d="100"/>
      </p:scale>
      <p:origin x="0" y="-6960"/>
    </p:cViewPr>
  </p:sorterViewPr>
  <p:notesViewPr>
    <p:cSldViewPr snapToGrid="0" showGuides="1">
      <p:cViewPr varScale="1">
        <p:scale>
          <a:sx n="60" d="100"/>
          <a:sy n="60" d="100"/>
        </p:scale>
        <p:origin x="3187" y="3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theme" Target="theme/theme1.xml"/><Relationship Id="rId10" Type="http://schemas.openxmlformats.org/officeDocument/2006/relationships/slide" Target="slides/slide5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D0CB2F-F0BF-435A-A27A-2EC15087F634}" type="datetime8">
              <a:rPr lang="en-US" smtClean="0">
                <a:latin typeface="Segoe UI" pitchFamily="34" charset="0"/>
              </a:rPr>
              <a:t>9/2/2017 1:49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18B56EA-E28F-4F92-9F16-7A6F2501B303}" type="datetime8">
              <a:rPr lang="en-US" smtClean="0"/>
              <a:t>9/2/2017 1:37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Extension</a:t>
            </a:r>
            <a:r>
              <a:rPr lang="en-US" baseline="0" dirty="0"/>
              <a:t> library accelerates development</a:t>
            </a:r>
          </a:p>
          <a:p>
            <a:r>
              <a:rPr lang="en-US" baseline="0" dirty="0"/>
              <a:t>Manages connection to Bot service – facilitates </a:t>
            </a:r>
            <a:r>
              <a:rPr lang="en-US" baseline="0" dirty="0" err="1"/>
              <a:t>updats</a:t>
            </a:r>
            <a:endParaRPr lang="en-US" baseline="0" dirty="0"/>
          </a:p>
          <a:p>
            <a:r>
              <a:rPr lang="en-US" baseline="0" dirty="0"/>
              <a:t>Types to represent events</a:t>
            </a:r>
          </a:p>
          <a:p>
            <a:r>
              <a:rPr lang="en-US" baseline="0" dirty="0"/>
              <a:t>Strongly-typed data models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9/2/2017 1:37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11440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 two events are most relevant</a:t>
            </a:r>
          </a:p>
          <a:p>
            <a:r>
              <a:rPr lang="en-US" dirty="0"/>
              <a:t>The</a:t>
            </a:r>
            <a:r>
              <a:rPr lang="en-US" baseline="0" dirty="0"/>
              <a:t> bot itself is a team member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9/2/2017 1:37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64638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Run the demo: Responding to Events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9/2/2017 1:50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59301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Alerts depend on the client in use. For Windows desktop,</a:t>
            </a:r>
            <a:r>
              <a:rPr lang="en-US" baseline="0" dirty="0"/>
              <a:t> it is a toast notification. For web, it is floating div on top of canvas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9/2/2017 2:00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33918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Scorable dialog registered</a:t>
            </a:r>
            <a:r>
              <a:rPr lang="en-US" baseline="0" dirty="0"/>
              <a:t> as Global Handler in </a:t>
            </a:r>
            <a:r>
              <a:rPr lang="en-US" baseline="0" dirty="0" err="1"/>
              <a:t>Application_Start</a:t>
            </a:r>
            <a:endParaRPr lang="en-US" baseline="0" dirty="0"/>
          </a:p>
          <a:p>
            <a:r>
              <a:rPr lang="en-US" baseline="0" dirty="0"/>
              <a:t>Prompt dialog called from other dialogs</a:t>
            </a:r>
          </a:p>
          <a:p>
            <a:r>
              <a:rPr lang="en-US" baseline="0" dirty="0"/>
              <a:t>Bot Menu is not in Bot code – only manifest &amp; Teams client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9/2/2017 1:37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00360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a channel</a:t>
            </a:r>
            <a:r>
              <a:rPr lang="en-US" baseline="0" dirty="0"/>
              <a:t> or chat</a:t>
            </a:r>
          </a:p>
          <a:p>
            <a:pPr marL="171450" indent="-171450">
              <a:buFontTx/>
              <a:buChar char="-"/>
            </a:pPr>
            <a:r>
              <a:rPr lang="en-US" dirty="0"/>
              <a:t>send the bot the message “ping” to invoke an alert.</a:t>
            </a:r>
          </a:p>
          <a:p>
            <a:pPr marL="171450" indent="-171450">
              <a:buFontTx/>
              <a:buChar char="-"/>
            </a:pPr>
            <a:r>
              <a:rPr lang="en-US" dirty="0"/>
              <a:t>Send</a:t>
            </a:r>
            <a:r>
              <a:rPr lang="en-US" baseline="0" dirty="0"/>
              <a:t> message “Hero card” or “Thumbnail card” to get one back. Show picking from menu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Send any other message to have the character count returned and updated. </a:t>
            </a:r>
          </a:p>
          <a:p>
            <a:pPr marL="388712" lvl="1" indent="-171450">
              <a:buFontTx/>
              <a:buChar char="-"/>
            </a:pPr>
            <a:r>
              <a:rPr lang="en-US" baseline="0" dirty="0"/>
              <a:t>(works best in channel, where message has @ mention )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9/2/2017 1:37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90271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jp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7.png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trike="noStrike" spc="-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5282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ontent Placeholder 15"/>
          <p:cNvSpPr>
            <a:spLocks noGrp="1"/>
          </p:cNvSpPr>
          <p:nvPr>
            <p:ph sz="quarter" idx="25" hasCustomPrompt="1"/>
          </p:nvPr>
        </p:nvSpPr>
        <p:spPr>
          <a:xfrm>
            <a:off x="46513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4: six columns (numbered list)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3230880"/>
            <a:ext cx="1727200" cy="283410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323088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689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634777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830865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10269538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5" name="Content Placeholder 15"/>
          <p:cNvSpPr>
            <a:spLocks noGrp="1"/>
          </p:cNvSpPr>
          <p:nvPr>
            <p:ph sz="quarter" idx="26" hasCustomPrompt="1"/>
          </p:nvPr>
        </p:nvSpPr>
        <p:spPr>
          <a:xfrm>
            <a:off x="242601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6" name="Content Placeholder 15"/>
          <p:cNvSpPr>
            <a:spLocks noGrp="1"/>
          </p:cNvSpPr>
          <p:nvPr>
            <p:ph sz="quarter" idx="27" hasCustomPrompt="1"/>
          </p:nvPr>
        </p:nvSpPr>
        <p:spPr>
          <a:xfrm>
            <a:off x="438689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7" name="Content Placeholder 15"/>
          <p:cNvSpPr>
            <a:spLocks noGrp="1"/>
          </p:cNvSpPr>
          <p:nvPr>
            <p:ph sz="quarter" idx="28" hasCustomPrompt="1"/>
          </p:nvPr>
        </p:nvSpPr>
        <p:spPr>
          <a:xfrm>
            <a:off x="634777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8" name="Content Placeholder 15"/>
          <p:cNvSpPr>
            <a:spLocks noGrp="1"/>
          </p:cNvSpPr>
          <p:nvPr>
            <p:ph sz="quarter" idx="29" hasCustomPrompt="1"/>
          </p:nvPr>
        </p:nvSpPr>
        <p:spPr>
          <a:xfrm>
            <a:off x="830865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9" name="Content Placeholder 15"/>
          <p:cNvSpPr>
            <a:spLocks noGrp="1"/>
          </p:cNvSpPr>
          <p:nvPr>
            <p:ph sz="quarter" idx="30" hasCustomPrompt="1"/>
          </p:nvPr>
        </p:nvSpPr>
        <p:spPr>
          <a:xfrm>
            <a:off x="10269538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699272733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465135" y="1631569"/>
            <a:ext cx="5527103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7" hasCustomPrompt="1"/>
          </p:nvPr>
        </p:nvSpPr>
        <p:spPr>
          <a:xfrm>
            <a:off x="933450" y="1997075"/>
            <a:ext cx="4621044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8" name="Rectangle 7"/>
          <p:cNvSpPr/>
          <p:nvPr userDrawn="1"/>
        </p:nvSpPr>
        <p:spPr bwMode="auto">
          <a:xfrm>
            <a:off x="6460554" y="1631569"/>
            <a:ext cx="5537772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5: two columns images and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5527100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6460554" y="5026024"/>
            <a:ext cx="5537771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8" name="Content Placeholder 15"/>
          <p:cNvSpPr>
            <a:spLocks noGrp="1"/>
          </p:cNvSpPr>
          <p:nvPr>
            <p:ph sz="quarter" idx="19" hasCustomPrompt="1"/>
          </p:nvPr>
        </p:nvSpPr>
        <p:spPr>
          <a:xfrm>
            <a:off x="6916366" y="1997075"/>
            <a:ext cx="461364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100545282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 strike="noStrike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832563861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bg1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89345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4437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7150375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3" y="-1"/>
            <a:ext cx="12435587" cy="69945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899478"/>
            <a:ext cx="7604125" cy="2701925"/>
          </a:xfrm>
          <a:noFill/>
        </p:spPr>
        <p:txBody>
          <a:bodyPr wrap="square" lIns="0" tIns="0" rIns="0" bIns="0" anchor="t" anchorCtr="0">
            <a:noAutofit/>
          </a:bodyPr>
          <a:lstStyle>
            <a:lvl1pPr>
              <a:lnSpc>
                <a:spcPts val="5600"/>
              </a:lnSpc>
              <a:defRPr sz="5400" spc="-15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28849011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56530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1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354763" y="0"/>
            <a:ext cx="6081712" cy="6994525"/>
          </a:xfrm>
          <a:blipFill dpi="0" rotWithShape="1">
            <a:blip r:embed="rId2"/>
            <a:srcRect/>
            <a:tile tx="-1530350" ty="0" sx="66000" sy="66000" flip="none" algn="tl"/>
          </a:blipFill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4901092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 title="Drag photo"/>
          <p:cNvSpPr>
            <a:spLocks noGrp="1"/>
          </p:cNvSpPr>
          <p:nvPr>
            <p:ph type="pic" sz="quarter" idx="10" hasCustomPrompt="1"/>
          </p:nvPr>
        </p:nvSpPr>
        <p:spPr>
          <a:xfrm>
            <a:off x="465138" y="2168525"/>
            <a:ext cx="2734056" cy="4371975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3397922" y="2168524"/>
            <a:ext cx="2734056" cy="4371975"/>
          </a:xfrm>
          <a:blipFill dpi="0" rotWithShape="1">
            <a:blip r:embed="rId3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9263490" y="2168524"/>
            <a:ext cx="2734056" cy="4371975"/>
          </a:xfrm>
          <a:blipFill dpi="0" rotWithShape="1">
            <a:blip r:embed="rId4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330706" y="2168524"/>
            <a:ext cx="2734056" cy="4371975"/>
          </a:xfrm>
          <a:blipFill dpi="0" rotWithShape="1">
            <a:blip r:embed="rId5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56530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2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465138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18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3397922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19" name="Text Placeholder 16"/>
          <p:cNvSpPr>
            <a:spLocks noGrp="1"/>
          </p:cNvSpPr>
          <p:nvPr>
            <p:ph type="body" sz="quarter" idx="16" hasCustomPrompt="1"/>
          </p:nvPr>
        </p:nvSpPr>
        <p:spPr>
          <a:xfrm>
            <a:off x="6330706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20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9263490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</p:spTree>
    <p:extLst>
      <p:ext uri="{BB962C8B-B14F-4D97-AF65-F5344CB8AC3E}">
        <p14:creationId xmlns:p14="http://schemas.microsoft.com/office/powerpoint/2010/main" val="4039926196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465138" y="2168525"/>
            <a:ext cx="3690937" cy="2654300"/>
          </a:xfrm>
          <a:blipFill>
            <a:blip r:embed="rId2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4389437" y="2168525"/>
            <a:ext cx="3679825" cy="2654300"/>
          </a:xfrm>
          <a:blipFill>
            <a:blip r:embed="rId3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8302625" y="2168525"/>
            <a:ext cx="3695700" cy="2654300"/>
          </a:xfrm>
          <a:blipFill>
            <a:blip r:embed="rId4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3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>
                <a:solidFill>
                  <a:schemeClr val="accent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>
                <a:solidFill>
                  <a:schemeClr val="accent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22753587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465139" y="449264"/>
            <a:ext cx="933131" cy="200341"/>
            <a:chOff x="465139" y="449264"/>
            <a:chExt cx="933131" cy="200341"/>
          </a:xfrm>
        </p:grpSpPr>
        <p:pic>
          <p:nvPicPr>
            <p:cNvPr id="97" name="Picture 96"/>
            <p:cNvPicPr>
              <a:picLocks noChangeAspect="1"/>
            </p:cNvPicPr>
            <p:nvPr userDrawn="1"/>
          </p:nvPicPr>
          <p:blipFill rotWithShape="1">
            <a:blip r:embed="rId2"/>
            <a:srcRect l="26716" r="872" b="4064"/>
            <a:stretch/>
          </p:blipFill>
          <p:spPr bwMode="black">
            <a:xfrm>
              <a:off x="721996" y="459092"/>
              <a:ext cx="676274" cy="187779"/>
            </a:xfrm>
            <a:prstGeom prst="rect">
              <a:avLst/>
            </a:prstGeom>
          </p:spPr>
        </p:pic>
        <p:pic>
          <p:nvPicPr>
            <p:cNvPr id="64" name="MS logo gray - EMF"/>
            <p:cNvPicPr>
              <a:picLocks noChangeAspect="1"/>
            </p:cNvPicPr>
            <p:nvPr userDrawn="1"/>
          </p:nvPicPr>
          <p:blipFill rotWithShape="1">
            <a:blip r:embed="rId3"/>
            <a:srcRect r="76414"/>
            <a:stretch/>
          </p:blipFill>
          <p:spPr bwMode="black">
            <a:xfrm>
              <a:off x="465139" y="449264"/>
              <a:ext cx="220661" cy="2003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08246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1: one column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4853623" cy="615553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pt-BR" dirty="0"/>
              <a:t>Subhead Segoe UI Regular 20/24. Em volor resequaectur.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2761498"/>
            <a:ext cx="4853622" cy="2818376"/>
          </a:xfrm>
        </p:spPr>
        <p:txBody>
          <a:bodyPr lIns="0" tIns="0" rIns="0" bIns="0"/>
          <a:lstStyle>
            <a:lvl1pPr marL="285750" indent="-28575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68780090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2: two columns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199644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199644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994402774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3</a:t>
            </a:r>
          </a:p>
        </p:txBody>
      </p:sp>
    </p:spTree>
    <p:extLst>
      <p:ext uri="{BB962C8B-B14F-4D97-AF65-F5344CB8AC3E}">
        <p14:creationId xmlns:p14="http://schemas.microsoft.com/office/powerpoint/2010/main" val="3589100596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hart Placeholder 6"/>
          <p:cNvSpPr>
            <a:spLocks noGrp="1"/>
          </p:cNvSpPr>
          <p:nvPr>
            <p:ph type="chart" sz="quarter" idx="21"/>
          </p:nvPr>
        </p:nvSpPr>
        <p:spPr>
          <a:xfrm>
            <a:off x="465139" y="2168525"/>
            <a:ext cx="3690933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Chart examples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773736"/>
            <a:ext cx="3690937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5" y="5931090"/>
            <a:ext cx="369093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9442" y="5773736"/>
            <a:ext cx="3679822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4389438" y="5931090"/>
            <a:ext cx="3679825" cy="307777"/>
          </a:xfrm>
        </p:spPr>
        <p:txBody>
          <a:bodyPr vert="horz" wrap="square" lIns="0" tIns="0" rIns="0" bIns="0" rtlCol="0">
            <a:spAutoFit/>
          </a:bodyPr>
          <a:lstStyle>
            <a:lvl1pPr>
              <a:tabLst/>
              <a:defRPr lang="en-US" sz="1000" b="0" i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8302626" y="5773736"/>
            <a:ext cx="3702056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8302625" y="5931090"/>
            <a:ext cx="3702053" cy="307777"/>
          </a:xfrm>
        </p:spPr>
        <p:txBody>
          <a:bodyPr vert="horz" wrap="square" lIns="0" tIns="0" rIns="0" bIns="0" rtlCol="0">
            <a:spAutoFit/>
          </a:bodyPr>
          <a:lstStyle>
            <a:lvl1pPr marL="463550" indent="-463550">
              <a:tabLst/>
              <a:defRPr lang="en-US" sz="1000" b="0" i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20" name="Chart Placeholder 6"/>
          <p:cNvSpPr>
            <a:spLocks noGrp="1"/>
          </p:cNvSpPr>
          <p:nvPr>
            <p:ph type="chart" sz="quarter" idx="22"/>
          </p:nvPr>
        </p:nvSpPr>
        <p:spPr>
          <a:xfrm>
            <a:off x="4389438" y="2168525"/>
            <a:ext cx="3679825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1" name="Chart Placeholder 6"/>
          <p:cNvSpPr>
            <a:spLocks noGrp="1"/>
          </p:cNvSpPr>
          <p:nvPr>
            <p:ph type="chart" sz="quarter" idx="23"/>
          </p:nvPr>
        </p:nvSpPr>
        <p:spPr>
          <a:xfrm>
            <a:off x="8302624" y="2168525"/>
            <a:ext cx="3695701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322961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Table styling</a:t>
            </a:r>
          </a:p>
        </p:txBody>
      </p:sp>
      <p:sp>
        <p:nvSpPr>
          <p:cNvPr id="4" name="Table Placeholder 3"/>
          <p:cNvSpPr>
            <a:spLocks noGrp="1"/>
          </p:cNvSpPr>
          <p:nvPr>
            <p:ph type="tbl" sz="quarter" idx="10"/>
          </p:nvPr>
        </p:nvSpPr>
        <p:spPr>
          <a:xfrm>
            <a:off x="465138" y="2168525"/>
            <a:ext cx="11533187" cy="4371975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1399307191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1873885"/>
            <a:ext cx="8229599" cy="1828800"/>
          </a:xfrm>
          <a:noFill/>
        </p:spPr>
        <p:txBody>
          <a:bodyPr lIns="0" tIns="0" rIns="0" bIns="0" anchor="t" anchorCtr="0"/>
          <a:lstStyle>
            <a:lvl1pPr>
              <a:lnSpc>
                <a:spcPts val="3000"/>
              </a:lnSpc>
              <a:defRPr sz="2800" spc="-15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8552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465139" y="449264"/>
            <a:ext cx="933131" cy="200341"/>
            <a:chOff x="465139" y="449264"/>
            <a:chExt cx="933131" cy="200341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 rotWithShape="1">
            <a:blip r:embed="rId2"/>
            <a:srcRect l="26716" r="872" b="4064"/>
            <a:stretch/>
          </p:blipFill>
          <p:spPr bwMode="black">
            <a:xfrm>
              <a:off x="721996" y="459092"/>
              <a:ext cx="676274" cy="187779"/>
            </a:xfrm>
            <a:prstGeom prst="rect">
              <a:avLst/>
            </a:prstGeom>
          </p:spPr>
        </p:pic>
        <p:pic>
          <p:nvPicPr>
            <p:cNvPr id="6" name="MS logo gray - EMF"/>
            <p:cNvPicPr>
              <a:picLocks noChangeAspect="1"/>
            </p:cNvPicPr>
            <p:nvPr userDrawn="1"/>
          </p:nvPicPr>
          <p:blipFill rotWithShape="1">
            <a:blip r:embed="rId3"/>
            <a:srcRect r="76414"/>
            <a:stretch/>
          </p:blipFill>
          <p:spPr bwMode="black">
            <a:xfrm>
              <a:off x="465139" y="449264"/>
              <a:ext cx="220661" cy="200341"/>
            </a:xfrm>
            <a:prstGeom prst="rect">
              <a:avLst/>
            </a:prstGeom>
          </p:spPr>
        </p:pic>
      </p:grp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1873885"/>
            <a:ext cx="8229599" cy="1828800"/>
          </a:xfrm>
          <a:noFill/>
        </p:spPr>
        <p:txBody>
          <a:bodyPr lIns="0" tIns="0" rIns="0" bIns="0" anchor="t" anchorCtr="0"/>
          <a:lstStyle>
            <a:lvl1pPr>
              <a:lnSpc>
                <a:spcPts val="3000"/>
              </a:lnSpc>
              <a:defRPr sz="28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10720828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79425"/>
            <a:ext cx="1483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(event name)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7" y="-318"/>
            <a:ext cx="12435840" cy="6995160"/>
          </a:xfrm>
          <a:prstGeom prst="rect">
            <a:avLst/>
          </a:prstGeom>
        </p:spPr>
      </p:pic>
      <p:pic>
        <p:nvPicPr>
          <p:cNvPr id="6" name="MS logo white - EMF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white">
          <a:xfrm>
            <a:off x="460688" y="479425"/>
            <a:ext cx="1451843" cy="31089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17339" y="4319054"/>
            <a:ext cx="4644038" cy="1828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7184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7315137" cy="1828007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MS logo white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0688" y="479425"/>
            <a:ext cx="1451843" cy="310896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7589838" y="296863"/>
            <a:ext cx="4572000" cy="517065"/>
          </a:xfrm>
        </p:spPr>
        <p:txBody>
          <a:bodyPr/>
          <a:lstStyle>
            <a:lvl1pPr marL="0" indent="0" algn="r">
              <a:buNone/>
              <a:defRPr sz="24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Session code</a:t>
            </a:r>
          </a:p>
        </p:txBody>
      </p:sp>
    </p:spTree>
    <p:extLst>
      <p:ext uri="{BB962C8B-B14F-4D97-AF65-F5344CB8AC3E}">
        <p14:creationId xmlns:p14="http://schemas.microsoft.com/office/powerpoint/2010/main" val="40984942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435140" cy="6994525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0105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2308324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0479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702" y="1211287"/>
            <a:ext cx="11888787" cy="54848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6907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3000" b="0">
                <a:latin typeface="+mn-lt"/>
              </a:defRPr>
            </a:lvl1pPr>
            <a:lvl2pPr marL="255588" indent="0">
              <a:buFont typeface="Wingdings" panose="05000000000000000000" pitchFamily="2" charset="2"/>
              <a:buNone/>
              <a:defRPr sz="2400" b="0"/>
            </a:lvl2pPr>
            <a:lvl3pPr marL="450850" indent="0">
              <a:buFont typeface="Wingdings" panose="05000000000000000000" pitchFamily="2" charset="2"/>
              <a:buNone/>
              <a:tabLst/>
              <a:defRPr sz="2200" b="0"/>
            </a:lvl3pPr>
            <a:lvl4pPr marL="652462" indent="0">
              <a:buFont typeface="Wingdings" panose="05000000000000000000" pitchFamily="2" charset="2"/>
              <a:buNone/>
              <a:defRPr sz="2200" b="0"/>
            </a:lvl4pPr>
            <a:lvl5pPr marL="854075" indent="0">
              <a:buFont typeface="Wingdings" panose="05000000000000000000" pitchFamily="2" charset="2"/>
              <a:buNone/>
              <a:tabLst/>
              <a:defRPr sz="22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5588" indent="0">
              <a:buFont typeface="Arial" panose="020B0604020202020204" pitchFamily="34" charset="0"/>
              <a:buNone/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0850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52462" indent="0">
              <a:buFont typeface="Arial" panose="020B0604020202020204" pitchFamily="34" charset="0"/>
              <a:buNone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4075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14350" marR="0" lvl="0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Edit Master text styles</a:t>
            </a:r>
          </a:p>
          <a:p>
            <a:pPr marL="514350" marR="0" lvl="1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Second level</a:t>
            </a:r>
          </a:p>
          <a:p>
            <a:pPr marL="514350" marR="0" lvl="2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Third level</a:t>
            </a:r>
          </a:p>
          <a:p>
            <a:pPr marL="514350" marR="0" lvl="3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Fourth level</a:t>
            </a:r>
          </a:p>
          <a:p>
            <a:pPr marL="514350" marR="0" lvl="4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8993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3000" b="0">
                <a:latin typeface="+mn-lt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4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2200" b="0"/>
            </a:lvl3pPr>
            <a:lvl4pPr marL="828675" indent="-176213">
              <a:buFont typeface="Wingdings" panose="05000000000000000000" pitchFamily="2" charset="2"/>
              <a:buChar char=""/>
              <a:defRPr sz="22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22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98488" indent="-342900"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93750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95362" indent="-342900"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96975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31775" marR="0" lvl="0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Edit Master text styles</a:t>
            </a:r>
          </a:p>
          <a:p>
            <a:pPr marL="231775" marR="0" lvl="1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Second level</a:t>
            </a:r>
          </a:p>
          <a:p>
            <a:pPr marL="231775" marR="0" lvl="2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Third level</a:t>
            </a:r>
          </a:p>
          <a:p>
            <a:pPr marL="231775" marR="0" lvl="3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Fourth level</a:t>
            </a:r>
          </a:p>
          <a:p>
            <a:pPr marL="231775" marR="0" lvl="4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5062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669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10058401" cy="7386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3122617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200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27899454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832103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4561805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740132"/>
            <a:ext cx="4892040" cy="1514261"/>
          </a:xfrm>
        </p:spPr>
        <p:txBody>
          <a:bodyPr wrap="square" anchor="ctr">
            <a:spAutoFit/>
          </a:bodyPr>
          <a:lstStyle>
            <a:lvl1pPr>
              <a:defRPr sz="48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Square photo layout</a:t>
            </a:r>
          </a:p>
        </p:txBody>
      </p:sp>
      <p:sp>
        <p:nvSpPr>
          <p:cNvPr id="6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441315" y="0"/>
            <a:ext cx="6995160" cy="6992587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9465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691"/>
            <a:ext cx="12436475" cy="6993142"/>
          </a:xfrm>
          <a:prstGeom prst="rect">
            <a:avLst/>
          </a:prstGeom>
        </p:spPr>
      </p:pic>
      <p:pic>
        <p:nvPicPr>
          <p:cNvPr id="97" name="Picture 96"/>
          <p:cNvPicPr>
            <a:picLocks noChangeAspect="1"/>
          </p:cNvPicPr>
          <p:nvPr userDrawn="1"/>
        </p:nvPicPr>
        <p:blipFill rotWithShape="1">
          <a:blip r:embed="rId3"/>
          <a:srcRect l="26716" r="872" b="4064"/>
          <a:stretch/>
        </p:blipFill>
        <p:spPr bwMode="black">
          <a:xfrm>
            <a:off x="721996" y="459092"/>
            <a:ext cx="676274" cy="187779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 rotWithShape="1">
          <a:blip r:embed="rId4"/>
          <a:srcRect r="76414"/>
          <a:stretch/>
        </p:blipFill>
        <p:spPr bwMode="black">
          <a:xfrm>
            <a:off x="465139" y="449264"/>
            <a:ext cx="220661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3800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ner outcome layout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/>
          <a:srcRect t="16513" r="1118"/>
          <a:stretch/>
        </p:blipFill>
        <p:spPr>
          <a:xfrm>
            <a:off x="385" y="0"/>
            <a:ext cx="12436090" cy="6994525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 bwMode="auto">
          <a:xfrm>
            <a:off x="274702" y="1851361"/>
            <a:ext cx="6403661" cy="3383280"/>
          </a:xfrm>
          <a:prstGeom prst="rect">
            <a:avLst/>
          </a:prstGeom>
          <a:solidFill>
            <a:schemeClr val="accent3">
              <a:alpha val="92000"/>
            </a:scheme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0" i="0" u="none" strike="noStrike" kern="1200" cap="none" spc="-100" normalizeH="0" baseline="0" noProof="0" dirty="0">
              <a:ln w="3175">
                <a:noFill/>
              </a:ln>
              <a:gradFill>
                <a:gsLst>
                  <a:gs pos="5833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851025"/>
            <a:ext cx="6403975" cy="3383616"/>
          </a:xfrm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sz="4000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265283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ner outcome layout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/>
          <a:srcRect t="7786" b="7786"/>
          <a:stretch/>
        </p:blipFill>
        <p:spPr>
          <a:xfrm>
            <a:off x="-1" y="0"/>
            <a:ext cx="12436475" cy="6994525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 bwMode="auto">
          <a:xfrm>
            <a:off x="5761037" y="296863"/>
            <a:ext cx="6400800" cy="3383280"/>
          </a:xfrm>
          <a:prstGeom prst="rect">
            <a:avLst/>
          </a:prstGeom>
          <a:solidFill>
            <a:schemeClr val="accent3">
              <a:alpha val="92000"/>
            </a:scheme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46639" tIns="46639" rIns="46639" bIns="46639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0" cap="none" spc="-71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757862" y="296863"/>
            <a:ext cx="6403975" cy="3383616"/>
          </a:xfrm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sz="4000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024858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ner outcome layout 3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/>
          <a:srcRect t="3002" r="1135" b="16954"/>
          <a:stretch/>
        </p:blipFill>
        <p:spPr>
          <a:xfrm>
            <a:off x="0" y="-1"/>
            <a:ext cx="12961635" cy="6994525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 bwMode="auto">
          <a:xfrm>
            <a:off x="274638" y="296863"/>
            <a:ext cx="6400800" cy="3383280"/>
          </a:xfrm>
          <a:prstGeom prst="rect">
            <a:avLst/>
          </a:prstGeom>
          <a:solidFill>
            <a:schemeClr val="accent3">
              <a:alpha val="92000"/>
            </a:scheme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46639" tIns="46639" rIns="46639" bIns="46639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0" cap="none" spc="-71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296863"/>
            <a:ext cx="6403975" cy="3383616"/>
          </a:xfrm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sz="4000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547592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 outcome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5166676" cy="9175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3" name="Picture Placeholder 14"/>
          <p:cNvPicPr>
            <a:picLocks noChangeAspect="1"/>
          </p:cNvPicPr>
          <p:nvPr userDrawn="1"/>
        </p:nvPicPr>
        <p:blipFill>
          <a:blip r:embed="rId2"/>
          <a:srcRect l="16685" r="16685"/>
          <a:stretch>
            <a:fillRect/>
          </a:stretch>
        </p:blipFill>
        <p:spPr>
          <a:xfrm>
            <a:off x="5441315" y="0"/>
            <a:ext cx="6995160" cy="6992587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2125663"/>
            <a:ext cx="5167312" cy="4572000"/>
          </a:xfrm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sz="2400" b="0" i="1"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96222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 outcom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6"/>
          <p:cNvPicPr>
            <a:picLocks noChangeAspect="1"/>
          </p:cNvPicPr>
          <p:nvPr userDrawn="1"/>
        </p:nvPicPr>
        <p:blipFill>
          <a:blip r:embed="rId2"/>
          <a:srcRect l="16667" r="16667"/>
          <a:stretch>
            <a:fillRect/>
          </a:stretch>
        </p:blipFill>
        <p:spPr>
          <a:xfrm>
            <a:off x="5441315" y="0"/>
            <a:ext cx="6995160" cy="6992587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74639" y="295274"/>
            <a:ext cx="5166676" cy="9175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2125663"/>
            <a:ext cx="5167312" cy="4572000"/>
          </a:xfrm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sz="2400" b="0" i="1"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83363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 outcome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15"/>
          <p:cNvPicPr>
            <a:picLocks noChangeAspect="1"/>
          </p:cNvPicPr>
          <p:nvPr userDrawn="1"/>
        </p:nvPicPr>
        <p:blipFill>
          <a:blip r:embed="rId2"/>
          <a:srcRect l="16667" r="16667"/>
          <a:stretch>
            <a:fillRect/>
          </a:stretch>
        </p:blipFill>
        <p:spPr>
          <a:xfrm>
            <a:off x="5441315" y="0"/>
            <a:ext cx="6995160" cy="6992587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74639" y="295274"/>
            <a:ext cx="5166676" cy="9175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2125663"/>
            <a:ext cx="5167312" cy="4572000"/>
          </a:xfrm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sz="2400" b="0" i="1"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72881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45310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36103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9651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MS logo white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0688" y="479425"/>
            <a:ext cx="1451843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159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960438"/>
            <a:ext cx="3690937" cy="917575"/>
          </a:xfrm>
        </p:spPr>
        <p:txBody>
          <a:bodyPr lIns="0" tIns="0" rIns="0" bIns="0"/>
          <a:lstStyle>
            <a:lvl1pPr>
              <a:defRPr sz="1800" spc="-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Contents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354764" y="960438"/>
            <a:ext cx="3914774" cy="3862387"/>
          </a:xfrm>
        </p:spPr>
        <p:txBody>
          <a:bodyPr wrap="square" lIns="0" tIns="0" rIns="0" bIns="0">
            <a:noAutofit/>
          </a:bodyPr>
          <a:lstStyle>
            <a:lvl1pPr marL="0" indent="0" defTabSz="517525">
              <a:buNone/>
              <a:defRPr sz="1800" spc="-50" baseline="0">
                <a:solidFill>
                  <a:schemeClr val="accent1"/>
                </a:solidFill>
              </a:defRPr>
            </a:lvl1pPr>
            <a:lvl2pPr marL="228600" indent="0">
              <a:buNone/>
              <a:defRPr sz="1800"/>
            </a:lvl2pPr>
            <a:lvl3pPr marL="457200" indent="0">
              <a:buNone/>
              <a:defRPr sz="1800"/>
            </a:lvl3pPr>
            <a:lvl4pPr marL="685800" indent="0">
              <a:buNone/>
              <a:defRPr sz="1800"/>
            </a:lvl4pPr>
            <a:lvl5pPr marL="914400" indent="0">
              <a:buNone/>
              <a:defRPr sz="1800"/>
            </a:lvl5pPr>
          </a:lstStyle>
          <a:p>
            <a:pPr lvl="0"/>
            <a:r>
              <a:rPr lang="en-US" dirty="0"/>
              <a:t>##	Section Title</a:t>
            </a:r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67604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11533187" cy="307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Large: subhead Segoe UI Regular 20/24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11533187" cy="46166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 b="1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Medium: paragraph title Segoe UI bold 14/18</a:t>
            </a:r>
          </a:p>
          <a:p>
            <a:pPr lvl="1"/>
            <a:r>
              <a:rPr lang="en-US" dirty="0"/>
              <a:t>Body copy Segoe UI Regular 14/18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8" y="4477703"/>
            <a:ext cx="1153318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1pPr>
            <a:lvl2pPr marL="0" indent="0">
              <a:lnSpc>
                <a:spcPts val="12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Small: caption title Segoe </a:t>
            </a:r>
            <a:r>
              <a:rPr lang="en-US" dirty="0" err="1"/>
              <a:t>Semibold</a:t>
            </a:r>
            <a:r>
              <a:rPr lang="en-US" dirty="0"/>
              <a:t> 10/12</a:t>
            </a:r>
          </a:p>
          <a:p>
            <a:pPr lvl="1"/>
            <a:r>
              <a:rPr lang="en-US" dirty="0"/>
              <a:t>Caption Segoe Regular 10/12</a:t>
            </a:r>
          </a:p>
        </p:txBody>
      </p:sp>
    </p:spTree>
    <p:extLst>
      <p:ext uri="{BB962C8B-B14F-4D97-AF65-F5344CB8AC3E}">
        <p14:creationId xmlns:p14="http://schemas.microsoft.com/office/powerpoint/2010/main" val="1660141622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1: three column bulleted list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7604125" cy="923330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Subhead Segoe UI Regular 20/24. Dis </a:t>
            </a:r>
            <a:r>
              <a:rPr lang="en-US" dirty="0" err="1"/>
              <a:t>apid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simusanditis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ex et </a:t>
            </a:r>
            <a:r>
              <a:rPr lang="en-US" dirty="0" err="1"/>
              <a:t>illore</a:t>
            </a:r>
            <a:r>
              <a:rPr lang="en-US" dirty="0"/>
              <a:t>, </a:t>
            </a:r>
            <a:r>
              <a:rPr lang="en-US" dirty="0" err="1"/>
              <a:t>nectationet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dic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velestium</a:t>
            </a:r>
            <a:r>
              <a:rPr lang="en-US" dirty="0"/>
              <a:t> </a:t>
            </a:r>
            <a:r>
              <a:rPr lang="en-US" dirty="0" err="1"/>
              <a:t>reperro</a:t>
            </a:r>
            <a:r>
              <a:rPr lang="en-US" dirty="0"/>
              <a:t> </a:t>
            </a:r>
            <a:r>
              <a:rPr lang="en-US" dirty="0" err="1"/>
              <a:t>rroviduntion</a:t>
            </a:r>
            <a:r>
              <a:rPr lang="en-US" dirty="0"/>
              <a:t> </a:t>
            </a:r>
            <a:r>
              <a:rPr lang="en-US" dirty="0" err="1"/>
              <a:t>conem</a:t>
            </a:r>
            <a:r>
              <a:rPr lang="en-US" dirty="0"/>
              <a:t> </a:t>
            </a:r>
            <a:r>
              <a:rPr lang="en-US" dirty="0" err="1"/>
              <a:t>rehend</a:t>
            </a:r>
            <a:r>
              <a:rPr lang="en-US" dirty="0"/>
              <a:t>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3690937" cy="273151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99597" y="3223704"/>
            <a:ext cx="3669666" cy="2731517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3577" y="3214124"/>
            <a:ext cx="3694748" cy="273151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6938917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2: two columns copy heavy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2005456"/>
            <a:ext cx="5653087" cy="386862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Pa </a:t>
            </a:r>
            <a:r>
              <a:rPr lang="en-US" dirty="0" err="1"/>
              <a:t>consed</a:t>
            </a:r>
            <a:r>
              <a:rPr lang="en-US" dirty="0"/>
              <a:t> et </a:t>
            </a:r>
            <a:r>
              <a:rPr lang="en-US" dirty="0" err="1"/>
              <a:t>atur</a:t>
            </a:r>
            <a:r>
              <a:rPr lang="en-US" dirty="0"/>
              <a:t>. </a:t>
            </a:r>
            <a:r>
              <a:rPr lang="en-US" dirty="0" err="1"/>
              <a:t>Serion</a:t>
            </a:r>
            <a:r>
              <a:rPr lang="en-US" dirty="0"/>
              <a:t> </a:t>
            </a:r>
            <a:r>
              <a:rPr lang="en-US" dirty="0" err="1"/>
              <a:t>corepudi</a:t>
            </a:r>
            <a:r>
              <a:rPr lang="en-US" dirty="0"/>
              <a:t> dolor </a:t>
            </a:r>
            <a:r>
              <a:rPr lang="en-US" dirty="0" err="1"/>
              <a:t>adionse</a:t>
            </a:r>
            <a:r>
              <a:rPr lang="en-US" dirty="0"/>
              <a:t> </a:t>
            </a:r>
            <a:r>
              <a:rPr lang="en-US" dirty="0" err="1"/>
              <a:t>quibusame</a:t>
            </a:r>
            <a:r>
              <a:rPr lang="en-US" dirty="0"/>
              <a:t> </a:t>
            </a:r>
            <a:r>
              <a:rPr lang="en-US" dirty="0" err="1"/>
              <a:t>nullabora</a:t>
            </a:r>
            <a:r>
              <a:rPr lang="en-US" dirty="0"/>
              <a:t> </a:t>
            </a:r>
            <a:r>
              <a:rPr lang="en-US" dirty="0" err="1"/>
              <a:t>volent</a:t>
            </a:r>
            <a:r>
              <a:rPr lang="en-US" dirty="0"/>
              <a:t> </a:t>
            </a:r>
            <a:r>
              <a:rPr lang="en-US" dirty="0" err="1"/>
              <a:t>lignam</a:t>
            </a:r>
            <a:r>
              <a:rPr lang="en-US" dirty="0"/>
              <a:t> </a:t>
            </a:r>
            <a:r>
              <a:rPr lang="en-US" dirty="0" err="1"/>
              <a:t>entis</a:t>
            </a:r>
            <a:r>
              <a:rPr lang="en-US" dirty="0"/>
              <a:t> ape </a:t>
            </a:r>
            <a:r>
              <a:rPr lang="en-US" dirty="0" err="1"/>
              <a:t>dolores</a:t>
            </a:r>
            <a:r>
              <a:rPr lang="en-US" dirty="0"/>
              <a:t> se </a:t>
            </a:r>
            <a:r>
              <a:rPr lang="en-US" dirty="0" err="1"/>
              <a:t>voluptae</a:t>
            </a:r>
            <a:r>
              <a:rPr lang="en-US" dirty="0"/>
              <a:t> </a:t>
            </a:r>
            <a:r>
              <a:rPr lang="en-US" dirty="0" err="1"/>
              <a:t>nimolupti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</a:t>
            </a:r>
            <a:r>
              <a:rPr lang="en-US" dirty="0" err="1"/>
              <a:t>simusa</a:t>
            </a:r>
            <a:r>
              <a:rPr lang="en-US" dirty="0"/>
              <a:t> </a:t>
            </a:r>
            <a:r>
              <a:rPr lang="en-US" dirty="0" err="1"/>
              <a:t>doluptur</a:t>
            </a:r>
            <a:r>
              <a:rPr lang="en-US" dirty="0"/>
              <a:t>, sum hic </a:t>
            </a:r>
            <a:r>
              <a:rPr lang="en-US" dirty="0" err="1"/>
              <a:t>tem</a:t>
            </a:r>
            <a:r>
              <a:rPr lang="en-US" dirty="0"/>
              <a:t> qui cum </a:t>
            </a:r>
            <a:r>
              <a:rPr lang="en-US" dirty="0" err="1"/>
              <a:t>evelest</a:t>
            </a:r>
            <a:r>
              <a:rPr lang="en-US" dirty="0"/>
              <a:t>, </a:t>
            </a:r>
            <a:r>
              <a:rPr lang="en-US" dirty="0" err="1"/>
              <a:t>cusapel</a:t>
            </a:r>
            <a:r>
              <a:rPr lang="en-US" dirty="0"/>
              <a:t> et </a:t>
            </a:r>
            <a:r>
              <a:rPr lang="en-US" dirty="0" err="1"/>
              <a:t>unt</a:t>
            </a:r>
            <a:r>
              <a:rPr lang="en-US" dirty="0"/>
              <a:t> et </a:t>
            </a:r>
            <a:r>
              <a:rPr lang="en-US" dirty="0" err="1"/>
              <a:t>hiciisciume</a:t>
            </a:r>
            <a:r>
              <a:rPr lang="en-US" dirty="0"/>
              <a:t> </a:t>
            </a:r>
            <a:r>
              <a:rPr lang="en-US" dirty="0" err="1"/>
              <a:t>vernatiore</a:t>
            </a:r>
            <a:r>
              <a:rPr lang="en-US" dirty="0"/>
              <a:t> </a:t>
            </a:r>
            <a:r>
              <a:rPr lang="en-US" dirty="0" err="1"/>
              <a:t>volenecabor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</a:t>
            </a:r>
            <a:r>
              <a:rPr lang="en-US" dirty="0" err="1"/>
              <a:t>officient</a:t>
            </a:r>
            <a:r>
              <a:rPr lang="en-US" dirty="0"/>
              <a:t>, </a:t>
            </a:r>
            <a:r>
              <a:rPr lang="en-US" dirty="0" err="1"/>
              <a:t>quamus</a:t>
            </a:r>
            <a:r>
              <a:rPr lang="en-US" dirty="0"/>
              <a:t> </a:t>
            </a:r>
            <a:r>
              <a:rPr lang="en-US" dirty="0" err="1"/>
              <a:t>voluptium</a:t>
            </a:r>
            <a:r>
              <a:rPr lang="en-US" dirty="0"/>
              <a:t> </a:t>
            </a:r>
            <a:r>
              <a:rPr lang="en-US" dirty="0" err="1"/>
              <a:t>natur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tioria</a:t>
            </a:r>
            <a:r>
              <a:rPr lang="en-US" dirty="0"/>
              <a:t> </a:t>
            </a:r>
            <a:r>
              <a:rPr lang="en-US" dirty="0" err="1"/>
              <a:t>venimetur</a:t>
            </a:r>
            <a:r>
              <a:rPr lang="en-US" dirty="0"/>
              <a:t> re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ent</a:t>
            </a:r>
            <a:r>
              <a:rPr lang="en-US" dirty="0"/>
              <a:t>,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liqui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sin con re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volupietur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Henestios</a:t>
            </a:r>
            <a:r>
              <a:rPr lang="en-US" dirty="0"/>
              <a:t> </a:t>
            </a:r>
            <a:r>
              <a:rPr lang="en-US" dirty="0" err="1"/>
              <a:t>vellantium</a:t>
            </a:r>
            <a:r>
              <a:rPr lang="en-US" dirty="0"/>
              <a:t> </a:t>
            </a:r>
            <a:r>
              <a:rPr lang="en-US" dirty="0" err="1"/>
              <a:t>simi</a:t>
            </a:r>
            <a:r>
              <a:rPr lang="en-US" dirty="0"/>
              <a:t>, </a:t>
            </a:r>
            <a:r>
              <a:rPr lang="en-US" dirty="0" err="1"/>
              <a:t>quassenime</a:t>
            </a:r>
            <a:r>
              <a:rPr lang="en-US" dirty="0"/>
              <a:t> consent </a:t>
            </a:r>
            <a:r>
              <a:rPr lang="en-US" dirty="0" err="1"/>
              <a:t>emquatincti</a:t>
            </a:r>
            <a:r>
              <a:rPr lang="en-US" dirty="0"/>
              <a:t> to doles </a:t>
            </a:r>
            <a:r>
              <a:rPr lang="en-US" dirty="0" err="1"/>
              <a:t>cium</a:t>
            </a:r>
            <a:r>
              <a:rPr lang="en-US" dirty="0"/>
              <a:t> </a:t>
            </a:r>
            <a:r>
              <a:rPr lang="en-US" dirty="0" err="1"/>
              <a:t>nectur</a:t>
            </a:r>
            <a:r>
              <a:rPr lang="en-US" dirty="0"/>
              <a:t>. </a:t>
            </a:r>
            <a:r>
              <a:rPr lang="en-US" dirty="0" err="1"/>
              <a:t>Experit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ipsuntius</a:t>
            </a:r>
            <a:r>
              <a:rPr lang="en-US" dirty="0"/>
              <a:t> </a:t>
            </a:r>
            <a:r>
              <a:rPr lang="en-US" dirty="0" err="1"/>
              <a:t>quideli</a:t>
            </a:r>
            <a:r>
              <a:rPr lang="en-US" dirty="0"/>
              <a:t> </a:t>
            </a:r>
            <a:r>
              <a:rPr lang="en-US" dirty="0" err="1"/>
              <a:t>tatiis</a:t>
            </a:r>
            <a:r>
              <a:rPr lang="en-US" dirty="0"/>
              <a:t> rem </a:t>
            </a:r>
            <a:r>
              <a:rPr lang="en-US" dirty="0" err="1"/>
              <a:t>restis</a:t>
            </a:r>
            <a:r>
              <a:rPr lang="en-US" dirty="0"/>
              <a:t> pro </a:t>
            </a:r>
            <a:r>
              <a:rPr lang="en-US" dirty="0" err="1"/>
              <a:t>ium</a:t>
            </a:r>
            <a:r>
              <a:rPr lang="en-US" dirty="0"/>
              <a:t> qui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debist</a:t>
            </a:r>
            <a:r>
              <a:rPr lang="en-US" dirty="0"/>
              <a:t> at </a:t>
            </a:r>
            <a:r>
              <a:rPr lang="en-US" dirty="0" err="1"/>
              <a:t>ilit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invenim</a:t>
            </a:r>
            <a:r>
              <a:rPr lang="en-US" dirty="0"/>
              <a:t> </a:t>
            </a:r>
            <a:r>
              <a:rPr lang="en-US" dirty="0" err="1"/>
              <a:t>laborro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rectiissunt</a:t>
            </a:r>
            <a:r>
              <a:rPr lang="en-US" dirty="0"/>
              <a:t> et,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doloratia</a:t>
            </a:r>
            <a:r>
              <a:rPr lang="en-US" dirty="0"/>
              <a:t> et </a:t>
            </a:r>
            <a:r>
              <a:rPr lang="en-US" dirty="0" err="1"/>
              <a:t>opta</a:t>
            </a:r>
            <a:r>
              <a:rPr lang="en-US" dirty="0"/>
              <a:t> dis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rerat</a:t>
            </a:r>
            <a:r>
              <a:rPr lang="en-US" dirty="0"/>
              <a:t> </a:t>
            </a:r>
            <a:r>
              <a:rPr lang="en-US" dirty="0" err="1"/>
              <a:t>oditatu</a:t>
            </a:r>
            <a:r>
              <a:rPr lang="en-US" dirty="0"/>
              <a:t> </a:t>
            </a:r>
            <a:r>
              <a:rPr lang="en-US" dirty="0" err="1"/>
              <a:t>reseque</a:t>
            </a:r>
            <a:r>
              <a:rPr lang="en-US" dirty="0"/>
              <a:t> </a:t>
            </a:r>
            <a:r>
              <a:rPr lang="en-US" dirty="0" err="1"/>
              <a:t>nisque</a:t>
            </a:r>
            <a:r>
              <a:rPr lang="en-US" dirty="0"/>
              <a:t> rem </a:t>
            </a:r>
            <a:r>
              <a:rPr lang="en-US" dirty="0" err="1"/>
              <a:t>rempores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sit.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6354763" y="1995296"/>
            <a:ext cx="5653087" cy="386862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Pa </a:t>
            </a:r>
            <a:r>
              <a:rPr lang="en-US" dirty="0" err="1"/>
              <a:t>consed</a:t>
            </a:r>
            <a:r>
              <a:rPr lang="en-US" dirty="0"/>
              <a:t> et </a:t>
            </a:r>
            <a:r>
              <a:rPr lang="en-US" dirty="0" err="1"/>
              <a:t>atur</a:t>
            </a:r>
            <a:r>
              <a:rPr lang="en-US" dirty="0"/>
              <a:t>. </a:t>
            </a:r>
            <a:r>
              <a:rPr lang="en-US" dirty="0" err="1"/>
              <a:t>Serion</a:t>
            </a:r>
            <a:r>
              <a:rPr lang="en-US" dirty="0"/>
              <a:t> </a:t>
            </a:r>
            <a:r>
              <a:rPr lang="en-US" dirty="0" err="1"/>
              <a:t>corepudi</a:t>
            </a:r>
            <a:r>
              <a:rPr lang="en-US" dirty="0"/>
              <a:t> dolor </a:t>
            </a:r>
            <a:r>
              <a:rPr lang="en-US" dirty="0" err="1"/>
              <a:t>adionse</a:t>
            </a:r>
            <a:r>
              <a:rPr lang="en-US" dirty="0"/>
              <a:t> </a:t>
            </a:r>
            <a:r>
              <a:rPr lang="en-US" dirty="0" err="1"/>
              <a:t>quibusame</a:t>
            </a:r>
            <a:r>
              <a:rPr lang="en-US" dirty="0"/>
              <a:t> </a:t>
            </a:r>
            <a:r>
              <a:rPr lang="en-US" dirty="0" err="1"/>
              <a:t>nullabora</a:t>
            </a:r>
            <a:r>
              <a:rPr lang="en-US" dirty="0"/>
              <a:t> </a:t>
            </a:r>
            <a:r>
              <a:rPr lang="en-US" dirty="0" err="1"/>
              <a:t>volent</a:t>
            </a:r>
            <a:r>
              <a:rPr lang="en-US" dirty="0"/>
              <a:t> </a:t>
            </a:r>
            <a:r>
              <a:rPr lang="en-US" dirty="0" err="1"/>
              <a:t>lignam</a:t>
            </a:r>
            <a:r>
              <a:rPr lang="en-US" dirty="0"/>
              <a:t> </a:t>
            </a:r>
            <a:r>
              <a:rPr lang="en-US" dirty="0" err="1"/>
              <a:t>entis</a:t>
            </a:r>
            <a:r>
              <a:rPr lang="en-US" dirty="0"/>
              <a:t> ape </a:t>
            </a:r>
            <a:r>
              <a:rPr lang="en-US" dirty="0" err="1"/>
              <a:t>dolores</a:t>
            </a:r>
            <a:r>
              <a:rPr lang="en-US" dirty="0"/>
              <a:t> se </a:t>
            </a:r>
            <a:r>
              <a:rPr lang="en-US" dirty="0" err="1"/>
              <a:t>voluptae</a:t>
            </a:r>
            <a:r>
              <a:rPr lang="en-US" dirty="0"/>
              <a:t> </a:t>
            </a:r>
            <a:r>
              <a:rPr lang="en-US" dirty="0" err="1"/>
              <a:t>nimolupti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</a:t>
            </a:r>
            <a:r>
              <a:rPr lang="en-US" dirty="0" err="1"/>
              <a:t>simusa</a:t>
            </a:r>
            <a:r>
              <a:rPr lang="en-US" dirty="0"/>
              <a:t> </a:t>
            </a:r>
            <a:r>
              <a:rPr lang="en-US" dirty="0" err="1"/>
              <a:t>doluptur</a:t>
            </a:r>
            <a:r>
              <a:rPr lang="en-US" dirty="0"/>
              <a:t>, sum hic </a:t>
            </a:r>
            <a:r>
              <a:rPr lang="en-US" dirty="0" err="1"/>
              <a:t>tem</a:t>
            </a:r>
            <a:r>
              <a:rPr lang="en-US" dirty="0"/>
              <a:t> qui cum </a:t>
            </a:r>
            <a:r>
              <a:rPr lang="en-US" dirty="0" err="1"/>
              <a:t>evelest</a:t>
            </a:r>
            <a:r>
              <a:rPr lang="en-US" dirty="0"/>
              <a:t>, </a:t>
            </a:r>
            <a:r>
              <a:rPr lang="en-US" dirty="0" err="1"/>
              <a:t>cusapel</a:t>
            </a:r>
            <a:r>
              <a:rPr lang="en-US" dirty="0"/>
              <a:t> et </a:t>
            </a:r>
            <a:r>
              <a:rPr lang="en-US" dirty="0" err="1"/>
              <a:t>unt</a:t>
            </a:r>
            <a:r>
              <a:rPr lang="en-US" dirty="0"/>
              <a:t> et </a:t>
            </a:r>
            <a:r>
              <a:rPr lang="en-US" dirty="0" err="1"/>
              <a:t>hiciisciume</a:t>
            </a:r>
            <a:r>
              <a:rPr lang="en-US" dirty="0"/>
              <a:t> </a:t>
            </a:r>
            <a:r>
              <a:rPr lang="en-US" dirty="0" err="1"/>
              <a:t>vernatiore</a:t>
            </a:r>
            <a:r>
              <a:rPr lang="en-US" dirty="0"/>
              <a:t> </a:t>
            </a:r>
            <a:r>
              <a:rPr lang="en-US" dirty="0" err="1"/>
              <a:t>volenecabor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</a:t>
            </a:r>
            <a:r>
              <a:rPr lang="en-US" dirty="0" err="1"/>
              <a:t>officient</a:t>
            </a:r>
            <a:r>
              <a:rPr lang="en-US" dirty="0"/>
              <a:t>, </a:t>
            </a:r>
            <a:r>
              <a:rPr lang="en-US" dirty="0" err="1"/>
              <a:t>quamus</a:t>
            </a:r>
            <a:r>
              <a:rPr lang="en-US" dirty="0"/>
              <a:t> </a:t>
            </a:r>
            <a:r>
              <a:rPr lang="en-US" dirty="0" err="1"/>
              <a:t>voluptium</a:t>
            </a:r>
            <a:r>
              <a:rPr lang="en-US" dirty="0"/>
              <a:t> </a:t>
            </a:r>
            <a:r>
              <a:rPr lang="en-US" dirty="0" err="1"/>
              <a:t>natur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tioria</a:t>
            </a:r>
            <a:r>
              <a:rPr lang="en-US" dirty="0"/>
              <a:t> </a:t>
            </a:r>
            <a:r>
              <a:rPr lang="en-US" dirty="0" err="1"/>
              <a:t>venimetur</a:t>
            </a:r>
            <a:r>
              <a:rPr lang="en-US" dirty="0"/>
              <a:t> re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ent</a:t>
            </a:r>
            <a:r>
              <a:rPr lang="en-US" dirty="0"/>
              <a:t>,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liqui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sin con re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volupietur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Henestios</a:t>
            </a:r>
            <a:r>
              <a:rPr lang="en-US" dirty="0"/>
              <a:t> </a:t>
            </a:r>
            <a:r>
              <a:rPr lang="en-US" dirty="0" err="1"/>
              <a:t>vellantium</a:t>
            </a:r>
            <a:r>
              <a:rPr lang="en-US" dirty="0"/>
              <a:t> </a:t>
            </a:r>
            <a:r>
              <a:rPr lang="en-US" dirty="0" err="1"/>
              <a:t>simi</a:t>
            </a:r>
            <a:r>
              <a:rPr lang="en-US" dirty="0"/>
              <a:t>, </a:t>
            </a:r>
            <a:r>
              <a:rPr lang="en-US" dirty="0" err="1"/>
              <a:t>quassenime</a:t>
            </a:r>
            <a:r>
              <a:rPr lang="en-US" dirty="0"/>
              <a:t> consent </a:t>
            </a:r>
            <a:r>
              <a:rPr lang="en-US" dirty="0" err="1"/>
              <a:t>emquatincti</a:t>
            </a:r>
            <a:r>
              <a:rPr lang="en-US" dirty="0"/>
              <a:t> to doles </a:t>
            </a:r>
            <a:r>
              <a:rPr lang="en-US" dirty="0" err="1"/>
              <a:t>cium</a:t>
            </a:r>
            <a:r>
              <a:rPr lang="en-US" dirty="0"/>
              <a:t> </a:t>
            </a:r>
            <a:r>
              <a:rPr lang="en-US" dirty="0" err="1"/>
              <a:t>nectur</a:t>
            </a:r>
            <a:r>
              <a:rPr lang="en-US" dirty="0"/>
              <a:t>. </a:t>
            </a:r>
            <a:r>
              <a:rPr lang="en-US" dirty="0" err="1"/>
              <a:t>Experit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ipsuntius</a:t>
            </a:r>
            <a:r>
              <a:rPr lang="en-US" dirty="0"/>
              <a:t> </a:t>
            </a:r>
            <a:r>
              <a:rPr lang="en-US" dirty="0" err="1"/>
              <a:t>quideli</a:t>
            </a:r>
            <a:r>
              <a:rPr lang="en-US" dirty="0"/>
              <a:t> </a:t>
            </a:r>
            <a:r>
              <a:rPr lang="en-US" dirty="0" err="1"/>
              <a:t>tatiis</a:t>
            </a:r>
            <a:r>
              <a:rPr lang="en-US" dirty="0"/>
              <a:t> rem </a:t>
            </a:r>
            <a:r>
              <a:rPr lang="en-US" dirty="0" err="1"/>
              <a:t>restis</a:t>
            </a:r>
            <a:r>
              <a:rPr lang="en-US" dirty="0"/>
              <a:t> pro </a:t>
            </a:r>
            <a:r>
              <a:rPr lang="en-US" dirty="0" err="1"/>
              <a:t>ium</a:t>
            </a:r>
            <a:r>
              <a:rPr lang="en-US" dirty="0"/>
              <a:t> qui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debist</a:t>
            </a:r>
            <a:r>
              <a:rPr lang="en-US" dirty="0"/>
              <a:t> at </a:t>
            </a:r>
            <a:r>
              <a:rPr lang="en-US" dirty="0" err="1"/>
              <a:t>ilit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invenim</a:t>
            </a:r>
            <a:r>
              <a:rPr lang="en-US" dirty="0"/>
              <a:t> </a:t>
            </a:r>
            <a:r>
              <a:rPr lang="en-US" dirty="0" err="1"/>
              <a:t>laborro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rectiissunt</a:t>
            </a:r>
            <a:r>
              <a:rPr lang="en-US" dirty="0"/>
              <a:t> et,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doloratia</a:t>
            </a:r>
            <a:r>
              <a:rPr lang="en-US" dirty="0"/>
              <a:t> et </a:t>
            </a:r>
            <a:r>
              <a:rPr lang="en-US" dirty="0" err="1"/>
              <a:t>opta</a:t>
            </a:r>
            <a:r>
              <a:rPr lang="en-US" dirty="0"/>
              <a:t> dis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rerat</a:t>
            </a:r>
            <a:r>
              <a:rPr lang="en-US" dirty="0"/>
              <a:t> </a:t>
            </a:r>
            <a:r>
              <a:rPr lang="en-US" dirty="0" err="1"/>
              <a:t>oditatu</a:t>
            </a:r>
            <a:r>
              <a:rPr lang="en-US" dirty="0"/>
              <a:t> </a:t>
            </a:r>
            <a:r>
              <a:rPr lang="en-US" dirty="0" err="1"/>
              <a:t>reseque</a:t>
            </a:r>
            <a:r>
              <a:rPr lang="en-US" dirty="0"/>
              <a:t> </a:t>
            </a:r>
            <a:r>
              <a:rPr lang="en-US" dirty="0" err="1"/>
              <a:t>nisque</a:t>
            </a:r>
            <a:r>
              <a:rPr lang="en-US" dirty="0"/>
              <a:t> rem </a:t>
            </a:r>
            <a:r>
              <a:rPr lang="en-US" dirty="0" err="1"/>
              <a:t>rempores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sit.</a:t>
            </a:r>
          </a:p>
        </p:txBody>
      </p:sp>
    </p:spTree>
    <p:extLst>
      <p:ext uri="{BB962C8B-B14F-4D97-AF65-F5344CB8AC3E}">
        <p14:creationId xmlns:p14="http://schemas.microsoft.com/office/powerpoint/2010/main" val="3301746819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465135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7" hasCustomPrompt="1"/>
          </p:nvPr>
        </p:nvSpPr>
        <p:spPr>
          <a:xfrm>
            <a:off x="933450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4389438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/>
          <p:cNvSpPr/>
          <p:nvPr userDrawn="1"/>
        </p:nvSpPr>
        <p:spPr bwMode="auto">
          <a:xfrm>
            <a:off x="8307386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3: three columns images and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7" name="Content Placeholder 15"/>
          <p:cNvSpPr>
            <a:spLocks noGrp="1"/>
          </p:cNvSpPr>
          <p:nvPr>
            <p:ph sz="quarter" idx="18" hasCustomPrompt="1"/>
          </p:nvPr>
        </p:nvSpPr>
        <p:spPr>
          <a:xfrm>
            <a:off x="4855368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18" name="Content Placeholder 15"/>
          <p:cNvSpPr>
            <a:spLocks noGrp="1"/>
          </p:cNvSpPr>
          <p:nvPr>
            <p:ph sz="quarter" idx="19" hasCustomPrompt="1"/>
          </p:nvPr>
        </p:nvSpPr>
        <p:spPr>
          <a:xfrm>
            <a:off x="8777286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785199377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40.xml"/><Relationship Id="rId18" Type="http://schemas.openxmlformats.org/officeDocument/2006/relationships/slideLayout" Target="../slideLayouts/slideLayout45.xml"/><Relationship Id="rId3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48.xml"/><Relationship Id="rId7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9.xml"/><Relationship Id="rId17" Type="http://schemas.openxmlformats.org/officeDocument/2006/relationships/slideLayout" Target="../slideLayouts/slideLayout44.xml"/><Relationship Id="rId25" Type="http://schemas.openxmlformats.org/officeDocument/2006/relationships/image" Target="../media/image1.emf"/><Relationship Id="rId2" Type="http://schemas.openxmlformats.org/officeDocument/2006/relationships/slideLayout" Target="../slideLayouts/slideLayout29.xml"/><Relationship Id="rId16" Type="http://schemas.openxmlformats.org/officeDocument/2006/relationships/slideLayout" Target="../slideLayouts/slideLayout43.xml"/><Relationship Id="rId20" Type="http://schemas.openxmlformats.org/officeDocument/2006/relationships/slideLayout" Target="../slideLayouts/slideLayout47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8.xml"/><Relationship Id="rId24" Type="http://schemas.openxmlformats.org/officeDocument/2006/relationships/theme" Target="../theme/theme2.xml"/><Relationship Id="rId5" Type="http://schemas.openxmlformats.org/officeDocument/2006/relationships/slideLayout" Target="../slideLayouts/slideLayout32.xml"/><Relationship Id="rId15" Type="http://schemas.openxmlformats.org/officeDocument/2006/relationships/slideLayout" Target="../slideLayouts/slideLayout42.xml"/><Relationship Id="rId23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37.xml"/><Relationship Id="rId19" Type="http://schemas.openxmlformats.org/officeDocument/2006/relationships/slideLayout" Target="../slideLayouts/slideLayout46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Relationship Id="rId14" Type="http://schemas.openxmlformats.org/officeDocument/2006/relationships/slideLayout" Target="../slideLayouts/slideLayout41.xml"/><Relationship Id="rId22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9"/>
          <a:stretch>
            <a:fillRect/>
          </a:stretch>
        </p:blipFill>
        <p:spPr>
          <a:xfrm rot="5400000">
            <a:off x="9363858" y="3071982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24" r:id="rId1"/>
    <p:sldLayoutId id="2147484525" r:id="rId2"/>
    <p:sldLayoutId id="2147484526" r:id="rId3"/>
    <p:sldLayoutId id="2147484527" r:id="rId4"/>
    <p:sldLayoutId id="2147484240" r:id="rId5"/>
    <p:sldLayoutId id="2147484529" r:id="rId6"/>
    <p:sldLayoutId id="2147484530" r:id="rId7"/>
    <p:sldLayoutId id="2147484531" r:id="rId8"/>
    <p:sldLayoutId id="2147484532" r:id="rId9"/>
    <p:sldLayoutId id="2147484533" r:id="rId10"/>
    <p:sldLayoutId id="2147484574" r:id="rId11"/>
    <p:sldLayoutId id="2147484535" r:id="rId12"/>
    <p:sldLayoutId id="2147484251" r:id="rId13"/>
    <p:sldLayoutId id="2147484548" r:id="rId14"/>
    <p:sldLayoutId id="2147484536" r:id="rId15"/>
    <p:sldLayoutId id="2147484264" r:id="rId16"/>
    <p:sldLayoutId id="2147484537" r:id="rId17"/>
    <p:sldLayoutId id="2147484538" r:id="rId18"/>
    <p:sldLayoutId id="2147484539" r:id="rId19"/>
    <p:sldLayoutId id="2147484540" r:id="rId20"/>
    <p:sldLayoutId id="2147484541" r:id="rId21"/>
    <p:sldLayoutId id="2147484542" r:id="rId22"/>
    <p:sldLayoutId id="2147484543" r:id="rId23"/>
    <p:sldLayoutId id="2147484544" r:id="rId24"/>
    <p:sldLayoutId id="2147484545" r:id="rId25"/>
    <p:sldLayoutId id="2147484546" r:id="rId26"/>
    <p:sldLayoutId id="2147484299" r:id="rId27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pos="1381" userDrawn="1">
          <p15:clr>
            <a:srgbClr val="C35EA4"/>
          </p15:clr>
        </p15:guide>
        <p15:guide id="4" pos="1528" userDrawn="1">
          <p15:clr>
            <a:srgbClr val="C35EA4"/>
          </p15:clr>
        </p15:guide>
        <p15:guide id="5" pos="2618" userDrawn="1">
          <p15:clr>
            <a:srgbClr val="C35EA4"/>
          </p15:clr>
        </p15:guide>
        <p15:guide id="6" pos="2765" userDrawn="1">
          <p15:clr>
            <a:srgbClr val="C35EA4"/>
          </p15:clr>
        </p15:guide>
        <p15:guide id="7" pos="3854" userDrawn="1">
          <p15:clr>
            <a:srgbClr val="C35EA4"/>
          </p15:clr>
        </p15:guide>
        <p15:guide id="8" pos="4003" userDrawn="1">
          <p15:clr>
            <a:srgbClr val="C35EA4"/>
          </p15:clr>
        </p15:guide>
        <p15:guide id="9" pos="5083" userDrawn="1">
          <p15:clr>
            <a:srgbClr val="C35EA4"/>
          </p15:clr>
        </p15:guide>
        <p15:guide id="10" pos="5230" userDrawn="1">
          <p15:clr>
            <a:srgbClr val="C35EA4"/>
          </p15:clr>
        </p15:guide>
        <p15:guide id="11" pos="6323" userDrawn="1">
          <p15:clr>
            <a:srgbClr val="C35EA4"/>
          </p15:clr>
        </p15:guide>
        <p15:guide id="12" pos="6469" userDrawn="1">
          <p15:clr>
            <a:srgbClr val="C35EA4"/>
          </p15:clr>
        </p15:guide>
        <p15:guide id="16" pos="293" userDrawn="1">
          <p15:clr>
            <a:srgbClr val="F26B43"/>
          </p15:clr>
        </p15:guide>
        <p15:guide id="17" pos="7558" userDrawn="1">
          <p15:clr>
            <a:srgbClr val="F26B43"/>
          </p15:clr>
        </p15:guide>
        <p15:guide id="18" orient="horz" pos="751" userDrawn="1">
          <p15:clr>
            <a:srgbClr val="5ACBF0"/>
          </p15:clr>
        </p15:guide>
        <p15:guide id="19" orient="horz" pos="1366" userDrawn="1">
          <p15:clr>
            <a:srgbClr val="5ACBF0"/>
          </p15:clr>
        </p15:guide>
        <p15:guide id="20" orient="horz" pos="605" userDrawn="1">
          <p15:clr>
            <a:srgbClr val="5ACBF0"/>
          </p15:clr>
        </p15:guide>
        <p15:guide id="21" orient="horz" pos="1514" userDrawn="1">
          <p15:clr>
            <a:srgbClr val="5ACBF0"/>
          </p15:clr>
        </p15:guide>
        <p15:guide id="22" orient="horz" pos="2130" userDrawn="1">
          <p15:clr>
            <a:srgbClr val="5ACBF0"/>
          </p15:clr>
        </p15:guide>
        <p15:guide id="23" orient="horz" pos="2275" userDrawn="1">
          <p15:clr>
            <a:srgbClr val="5ACBF0"/>
          </p15:clr>
        </p15:guide>
        <p15:guide id="25" orient="horz" pos="283" userDrawn="1">
          <p15:clr>
            <a:srgbClr val="F26B43"/>
          </p15:clr>
        </p15:guide>
        <p15:guide id="26" orient="horz" pos="4120" userDrawn="1">
          <p15:clr>
            <a:srgbClr val="F26B43"/>
          </p15:clr>
        </p15:guide>
        <p15:guide id="27" orient="horz" pos="2891" userDrawn="1">
          <p15:clr>
            <a:srgbClr val="5ACBF0"/>
          </p15:clr>
        </p15:guide>
        <p15:guide id="28" orient="horz" pos="3038" userDrawn="1">
          <p15:clr>
            <a:srgbClr val="5ACBF0"/>
          </p15:clr>
        </p15:guide>
        <p15:guide id="29" orient="horz" pos="3654" userDrawn="1">
          <p15:clr>
            <a:srgbClr val="5ACBF0"/>
          </p15:clr>
        </p15:guide>
        <p15:guide id="30" orient="horz" pos="3800" userDrawn="1">
          <p15:clr>
            <a:srgbClr val="5ACBF0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5"/>
          <a:stretch>
            <a:fillRect/>
          </a:stretch>
        </p:blipFill>
        <p:spPr>
          <a:xfrm rot="5400000">
            <a:off x="9371795" y="3072299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293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50" r:id="rId1"/>
    <p:sldLayoutId id="2147484551" r:id="rId2"/>
    <p:sldLayoutId id="2147484552" r:id="rId3"/>
    <p:sldLayoutId id="2147484553" r:id="rId4"/>
    <p:sldLayoutId id="2147484554" r:id="rId5"/>
    <p:sldLayoutId id="2147484555" r:id="rId6"/>
    <p:sldLayoutId id="2147484556" r:id="rId7"/>
    <p:sldLayoutId id="2147484557" r:id="rId8"/>
    <p:sldLayoutId id="2147484558" r:id="rId9"/>
    <p:sldLayoutId id="2147484559" r:id="rId10"/>
    <p:sldLayoutId id="2147484560" r:id="rId11"/>
    <p:sldLayoutId id="2147484561" r:id="rId12"/>
    <p:sldLayoutId id="2147484562" r:id="rId13"/>
    <p:sldLayoutId id="2147484563" r:id="rId14"/>
    <p:sldLayoutId id="2147484564" r:id="rId15"/>
    <p:sldLayoutId id="2147484565" r:id="rId16"/>
    <p:sldLayoutId id="2147484566" r:id="rId17"/>
    <p:sldLayoutId id="2147484567" r:id="rId18"/>
    <p:sldLayoutId id="2147484568" r:id="rId19"/>
    <p:sldLayoutId id="2147484569" r:id="rId20"/>
    <p:sldLayoutId id="2147484570" r:id="rId21"/>
    <p:sldLayoutId id="2147484572" r:id="rId22"/>
    <p:sldLayoutId id="2147484573" r:id="rId23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E50A6-31FD-439C-BB09-044C3BD47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138" y="3036319"/>
            <a:ext cx="7254100" cy="1828800"/>
          </a:xfrm>
        </p:spPr>
        <p:txBody>
          <a:bodyPr/>
          <a:lstStyle/>
          <a:p>
            <a:r>
              <a:rPr lang="en-US" dirty="0"/>
              <a:t>Microsoft Teams Apps – Advanced Techniques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2B0493-1FB0-43EB-BC78-E853B3770FC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Advanced Teams Bot capabilities</a:t>
            </a:r>
          </a:p>
        </p:txBody>
      </p:sp>
    </p:spTree>
    <p:extLst>
      <p:ext uri="{BB962C8B-B14F-4D97-AF65-F5344CB8AC3E}">
        <p14:creationId xmlns:p14="http://schemas.microsoft.com/office/powerpoint/2010/main" val="3141728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047349F-0B8F-4D12-A39C-718C1C57D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430118-5FEC-4621-81D6-C21BF536242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C746423-74A1-4FE6-BA7D-CD4D593B017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FF8B1B5-CF87-400D-BFA9-A6CCBE1B01A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530558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2AF57B9-153D-4F20-AFE4-538E3E162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425017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55269796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C41D34-97A7-42A1-B9E2-AAF12E31B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Advanced Teams Bot capabilities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A4AA05-002B-4853-9F45-DCA1CB98896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Teams Bot Extensions</a:t>
            </a:r>
          </a:p>
          <a:p>
            <a:r>
              <a:rPr lang="en-US" dirty="0"/>
              <a:t>Respond to events</a:t>
            </a:r>
          </a:p>
          <a:p>
            <a:r>
              <a:rPr lang="en-US" dirty="0"/>
              <a:t>Updating messages / cards</a:t>
            </a:r>
          </a:p>
          <a:p>
            <a:r>
              <a:rPr lang="en-US" dirty="0"/>
              <a:t>Dialogs, Prompts and Menus</a:t>
            </a:r>
          </a:p>
          <a:p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4097195427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488F836-7206-4D3B-A91B-B989400A5A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Advanced Teams Bot capabilities</a:t>
            </a:r>
          </a:p>
        </p:txBody>
      </p:sp>
    </p:spTree>
    <p:extLst>
      <p:ext uri="{BB962C8B-B14F-4D97-AF65-F5344CB8AC3E}">
        <p14:creationId xmlns:p14="http://schemas.microsoft.com/office/powerpoint/2010/main" val="3614117924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57E3A2E-27E2-4E31-A11A-DC0BB52BE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Teams Bot Extensions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2CF52A-D980-4A93-8BD3-4F5B8C8F249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5138" y="2005456"/>
            <a:ext cx="5653087" cy="3243452"/>
          </a:xfrm>
        </p:spPr>
        <p:txBody>
          <a:bodyPr/>
          <a:lstStyle/>
          <a:p>
            <a:r>
              <a:rPr lang="en-US" sz="1800" dirty="0"/>
              <a:t>Extensions and Utilities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 err="1"/>
              <a:t>ConnectorClient</a:t>
            </a:r>
            <a:endParaRPr lang="en-US" dirty="0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/>
              <a:t>Parse </a:t>
            </a:r>
            <a:r>
              <a:rPr lang="en-US" dirty="0" err="1"/>
              <a:t>Activites</a:t>
            </a:r>
            <a:r>
              <a:rPr lang="en-US" dirty="0"/>
              <a:t> to System Events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/>
              <a:t>Parse </a:t>
            </a:r>
            <a:r>
              <a:rPr lang="en-US" dirty="0" err="1"/>
              <a:t>Activites</a:t>
            </a:r>
            <a:r>
              <a:rPr lang="en-US" dirty="0"/>
              <a:t> to Channel/Member </a:t>
            </a:r>
            <a:r>
              <a:rPr lang="en-US" dirty="0" err="1"/>
              <a:t>Infoamtion</a:t>
            </a:r>
            <a:endParaRPr lang="en-US" dirty="0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/>
              <a:t>Extract @Mentions from Text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 err="1"/>
              <a:t>ProcessAttachments</a:t>
            </a:r>
            <a:endParaRPr lang="en-US" dirty="0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/>
              <a:t>Data Models</a:t>
            </a:r>
          </a:p>
          <a:p>
            <a:pPr marL="742950" lvl="2" indent="-285750">
              <a:buFont typeface="Arial" panose="020B0604020202020204" pitchFamily="34" charset="0"/>
              <a:buChar char="•"/>
            </a:pPr>
            <a:r>
              <a:rPr lang="en-US" sz="1400" dirty="0"/>
              <a:t>Tenant </a:t>
            </a:r>
          </a:p>
          <a:p>
            <a:pPr marL="742950" lvl="2" indent="-285750">
              <a:buFont typeface="Arial" panose="020B0604020202020204" pitchFamily="34" charset="0"/>
              <a:buChar char="•"/>
            </a:pPr>
            <a:r>
              <a:rPr lang="en-US" sz="1400" dirty="0"/>
              <a:t>Team / Channel</a:t>
            </a:r>
          </a:p>
          <a:p>
            <a:pPr marL="742950" lvl="2" indent="-285750">
              <a:buFont typeface="Arial" panose="020B0604020202020204" pitchFamily="34" charset="0"/>
              <a:buChar char="•"/>
            </a:pPr>
            <a:r>
              <a:rPr lang="en-US" sz="1400" dirty="0" err="1"/>
              <a:t>ComposeExtension</a:t>
            </a:r>
            <a:endParaRPr lang="en-US" sz="1400" dirty="0"/>
          </a:p>
          <a:p>
            <a:pPr marL="742950" lvl="2" indent="-285750">
              <a:buFont typeface="Arial" panose="020B0604020202020204" pitchFamily="34" charset="0"/>
              <a:buChar char="•"/>
            </a:pPr>
            <a:r>
              <a:rPr lang="en-US" sz="1400" dirty="0"/>
              <a:t>Cards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/>
              <a:t>Tenant Filtering</a:t>
            </a:r>
          </a:p>
        </p:txBody>
      </p:sp>
      <p:pic>
        <p:nvPicPr>
          <p:cNvPr id="23" name="Content Placeholder 17">
            <a:extLst>
              <a:ext uri="{FF2B5EF4-FFF2-40B4-BE49-F238E27FC236}">
                <a16:creationId xmlns:a16="http://schemas.microsoft.com/office/drawing/2014/main" id="{3A9A4212-A2C6-460E-AD19-FBD3B4EDE3D7}"/>
              </a:ext>
            </a:extLst>
          </p:cNvPr>
          <p:cNvPicPr>
            <a:picLocks noGrp="1" noChangeAspect="1"/>
          </p:cNvPicPr>
          <p:nvPr>
            <p:ph sz="quarter" idx="4294967295"/>
          </p:nvPr>
        </p:nvPicPr>
        <p:blipFill>
          <a:blip r:embed="rId3"/>
          <a:stretch>
            <a:fillRect/>
          </a:stretch>
        </p:blipFill>
        <p:spPr>
          <a:xfrm>
            <a:off x="7377113" y="2005456"/>
            <a:ext cx="4621212" cy="1185863"/>
          </a:xfrm>
          <a:prstGeom prst="rect">
            <a:avLst/>
          </a:prstGeom>
        </p:spPr>
      </p:pic>
      <p:pic>
        <p:nvPicPr>
          <p:cNvPr id="24" name="Content Placeholder 23">
            <a:extLst>
              <a:ext uri="{FF2B5EF4-FFF2-40B4-BE49-F238E27FC236}">
                <a16:creationId xmlns:a16="http://schemas.microsoft.com/office/drawing/2014/main" id="{2E8CD5F5-7A25-42F8-AF87-96786538018F}"/>
              </a:ext>
            </a:extLst>
          </p:cNvPr>
          <p:cNvPicPr>
            <a:picLocks noGrp="1" noChangeAspect="1"/>
          </p:cNvPicPr>
          <p:nvPr>
            <p:ph sz="quarter" idx="4294967295"/>
          </p:nvPr>
        </p:nvPicPr>
        <p:blipFill>
          <a:blip r:embed="rId4"/>
          <a:stretch>
            <a:fillRect/>
          </a:stretch>
        </p:blipFill>
        <p:spPr>
          <a:xfrm>
            <a:off x="7385050" y="3934269"/>
            <a:ext cx="4613275" cy="1665287"/>
          </a:xfrm>
          <a:prstGeom prst="rect">
            <a:avLst/>
          </a:prstGeom>
        </p:spPr>
      </p:pic>
      <p:sp>
        <p:nvSpPr>
          <p:cNvPr id="8" name="AutoShape 6" descr="https://www.nuget.org/Content/gallery/img/logo-footer.svg">
            <a:extLst>
              <a:ext uri="{FF2B5EF4-FFF2-40B4-BE49-F238E27FC236}">
                <a16:creationId xmlns:a16="http://schemas.microsoft.com/office/drawing/2014/main" id="{5EB78245-8D4C-4EFB-866B-07F904157E5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692080" y="3074194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960780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CB89035-CEA4-4AF5-AFFA-6643D4E9F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Respond to Events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4D77BA-EFB2-4965-BF06-611C9650C54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8" y="1209940"/>
            <a:ext cx="11533187" cy="677108"/>
          </a:xfrm>
        </p:spPr>
        <p:txBody>
          <a:bodyPr/>
          <a:lstStyle/>
          <a:p>
            <a:r>
              <a:rPr lang="en-US" dirty="0"/>
              <a:t>Reach out to users as they are added to Team</a:t>
            </a:r>
          </a:p>
          <a:p>
            <a:r>
              <a:rPr lang="en-US" dirty="0"/>
              <a:t>Respond to changes in Team/Channel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EC652F76-717C-447F-AD21-F4D1B3BE96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6792408"/>
              </p:ext>
            </p:extLst>
          </p:nvPr>
        </p:nvGraphicFramePr>
        <p:xfrm>
          <a:off x="465136" y="2053047"/>
          <a:ext cx="11533188" cy="39660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90885">
                  <a:extLst>
                    <a:ext uri="{9D8B030D-6E8A-4147-A177-3AD203B41FA5}">
                      <a16:colId xmlns:a16="http://schemas.microsoft.com/office/drawing/2014/main" val="1894445532"/>
                    </a:ext>
                  </a:extLst>
                </a:gridCol>
                <a:gridCol w="1900990">
                  <a:extLst>
                    <a:ext uri="{9D8B030D-6E8A-4147-A177-3AD203B41FA5}">
                      <a16:colId xmlns:a16="http://schemas.microsoft.com/office/drawing/2014/main" val="2997665828"/>
                    </a:ext>
                  </a:extLst>
                </a:gridCol>
                <a:gridCol w="2201778">
                  <a:extLst>
                    <a:ext uri="{9D8B030D-6E8A-4147-A177-3AD203B41FA5}">
                      <a16:colId xmlns:a16="http://schemas.microsoft.com/office/drawing/2014/main" val="2926850578"/>
                    </a:ext>
                  </a:extLst>
                </a:gridCol>
                <a:gridCol w="4839535">
                  <a:extLst>
                    <a:ext uri="{9D8B030D-6E8A-4147-A177-3AD203B41FA5}">
                      <a16:colId xmlns:a16="http://schemas.microsoft.com/office/drawing/2014/main" val="119566789"/>
                    </a:ext>
                  </a:extLst>
                </a:gridCol>
              </a:tblGrid>
              <a:tr h="371452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Payload Object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Teams </a:t>
                      </a:r>
                      <a:r>
                        <a:rPr lang="en-US" dirty="0" err="1"/>
                        <a:t>eventType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8121092"/>
                  </a:ext>
                </a:extLst>
              </a:tr>
              <a:tr h="371452">
                <a:tc>
                  <a:txBody>
                    <a:bodyPr/>
                    <a:lstStyle/>
                    <a:p>
                      <a:r>
                        <a:rPr lang="en-US" sz="1600" dirty="0" err="1">
                          <a:latin typeface="Consolas" panose="020B0609020204030204" pitchFamily="49" charset="0"/>
                        </a:rPr>
                        <a:t>conversationUpdate</a:t>
                      </a:r>
                      <a:endParaRPr lang="en-US" sz="16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kern="1200" dirty="0" err="1">
                          <a:solidFill>
                            <a:schemeClr val="dk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membersAdded</a:t>
                      </a:r>
                      <a:endParaRPr lang="en-US" sz="1600" kern="1200" dirty="0">
                        <a:solidFill>
                          <a:schemeClr val="dk1"/>
                        </a:solidFill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/>
                      <a:r>
                        <a:rPr lang="en-US" sz="1600" kern="1200" dirty="0" err="1">
                          <a:solidFill>
                            <a:schemeClr val="dk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teamMemberAdded</a:t>
                      </a:r>
                      <a:endParaRPr lang="en-US" sz="1600" kern="1200" dirty="0">
                        <a:solidFill>
                          <a:schemeClr val="dk1"/>
                        </a:solidFill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Bot or team member was</a:t>
                      </a:r>
                      <a:r>
                        <a:rPr lang="en-US" sz="1600" baseline="0" dirty="0"/>
                        <a:t> added to team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0322294"/>
                  </a:ext>
                </a:extLst>
              </a:tr>
              <a:tr h="371452">
                <a:tc>
                  <a:txBody>
                    <a:bodyPr/>
                    <a:lstStyle/>
                    <a:p>
                      <a:r>
                        <a:rPr lang="en-US" sz="1600" kern="1200" dirty="0" err="1">
                          <a:solidFill>
                            <a:schemeClr val="dk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conversationUpdate</a:t>
                      </a:r>
                      <a:endParaRPr lang="en-US" sz="1600" kern="1200" dirty="0">
                        <a:solidFill>
                          <a:schemeClr val="dk1"/>
                        </a:solidFill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kern="1200" dirty="0" err="1">
                          <a:solidFill>
                            <a:schemeClr val="dk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membersRemoved</a:t>
                      </a:r>
                      <a:endParaRPr lang="en-US" sz="1600" kern="1200" dirty="0">
                        <a:solidFill>
                          <a:schemeClr val="dk1"/>
                        </a:solidFill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/>
                      <a:r>
                        <a:rPr lang="en-US" sz="1600" kern="1200" dirty="0" err="1">
                          <a:solidFill>
                            <a:schemeClr val="dk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teamMemberRemoved</a:t>
                      </a:r>
                      <a:endParaRPr lang="en-US" sz="1600" kern="1200" dirty="0">
                        <a:solidFill>
                          <a:schemeClr val="dk1"/>
                        </a:solidFill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Bot or team member was removed</a:t>
                      </a:r>
                      <a:r>
                        <a:rPr lang="en-US" sz="1600" baseline="0" dirty="0"/>
                        <a:t> from team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0959883"/>
                  </a:ext>
                </a:extLst>
              </a:tr>
              <a:tr h="371452">
                <a:tc>
                  <a:txBody>
                    <a:bodyPr/>
                    <a:lstStyle/>
                    <a:p>
                      <a:r>
                        <a:rPr lang="en-US" sz="1600" kern="1200" dirty="0" err="1">
                          <a:solidFill>
                            <a:schemeClr val="dk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conversationUpdate</a:t>
                      </a:r>
                      <a:endParaRPr lang="en-US" sz="1600" kern="1200" dirty="0">
                        <a:solidFill>
                          <a:schemeClr val="dk1"/>
                        </a:solidFill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/>
                      <a:r>
                        <a:rPr lang="en-US" sz="1600" kern="1200" dirty="0" err="1">
                          <a:solidFill>
                            <a:schemeClr val="dk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teamRenamed</a:t>
                      </a:r>
                      <a:endParaRPr lang="en-US" sz="1600" kern="1200" dirty="0">
                        <a:solidFill>
                          <a:schemeClr val="dk1"/>
                        </a:solidFill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Team in which bot is member was renamed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1900853"/>
                  </a:ext>
                </a:extLst>
              </a:tr>
              <a:tr h="371452">
                <a:tc>
                  <a:txBody>
                    <a:bodyPr/>
                    <a:lstStyle/>
                    <a:p>
                      <a:r>
                        <a:rPr lang="en-US" sz="1600" kern="1200" dirty="0" err="1">
                          <a:solidFill>
                            <a:schemeClr val="dk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conversationUpdate</a:t>
                      </a:r>
                      <a:endParaRPr lang="en-US" sz="1600" kern="1200" dirty="0">
                        <a:solidFill>
                          <a:schemeClr val="dk1"/>
                        </a:solidFill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/>
                      <a:r>
                        <a:rPr lang="en-US" sz="1600" kern="1200" dirty="0" err="1">
                          <a:solidFill>
                            <a:schemeClr val="dk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channelCreated</a:t>
                      </a:r>
                      <a:endParaRPr lang="en-US" sz="1600" kern="1200" dirty="0">
                        <a:solidFill>
                          <a:schemeClr val="dk1"/>
                        </a:solidFill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In</a:t>
                      </a:r>
                      <a:r>
                        <a:rPr lang="en-US" sz="1600" baseline="0" dirty="0"/>
                        <a:t> a team where bot is member, a channel was created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2569786"/>
                  </a:ext>
                </a:extLst>
              </a:tr>
              <a:tr h="371452">
                <a:tc>
                  <a:txBody>
                    <a:bodyPr/>
                    <a:lstStyle/>
                    <a:p>
                      <a:r>
                        <a:rPr lang="en-US" sz="1600" kern="1200" dirty="0" err="1">
                          <a:solidFill>
                            <a:schemeClr val="dk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conversationUpdate</a:t>
                      </a:r>
                      <a:endParaRPr lang="en-US" sz="1600" kern="1200" dirty="0">
                        <a:solidFill>
                          <a:schemeClr val="dk1"/>
                        </a:solidFill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/>
                      <a:r>
                        <a:rPr lang="en-US" sz="1600" kern="1200" dirty="0" err="1">
                          <a:solidFill>
                            <a:schemeClr val="dk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channelRenamed</a:t>
                      </a:r>
                      <a:endParaRPr lang="en-US" sz="1600" kern="1200" dirty="0">
                        <a:solidFill>
                          <a:schemeClr val="dk1"/>
                        </a:solidFill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In a team where bot is member, a channel was renamed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3697353"/>
                  </a:ext>
                </a:extLst>
              </a:tr>
              <a:tr h="371452">
                <a:tc>
                  <a:txBody>
                    <a:bodyPr/>
                    <a:lstStyle/>
                    <a:p>
                      <a:r>
                        <a:rPr lang="en-US" sz="1600" kern="1200" dirty="0" err="1">
                          <a:solidFill>
                            <a:schemeClr val="dk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conversationUpdate</a:t>
                      </a:r>
                      <a:endParaRPr lang="en-US" sz="1600" kern="1200" dirty="0">
                        <a:solidFill>
                          <a:schemeClr val="dk1"/>
                        </a:solidFill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/>
                      <a:r>
                        <a:rPr lang="en-US" sz="1600" kern="1200" dirty="0" err="1">
                          <a:solidFill>
                            <a:schemeClr val="dk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chanelDeleted</a:t>
                      </a:r>
                      <a:endParaRPr lang="en-US" sz="1600" kern="1200" dirty="0">
                        <a:solidFill>
                          <a:schemeClr val="dk1"/>
                        </a:solidFill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In a team where bot s member, a channel was deleted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9280445"/>
                  </a:ext>
                </a:extLst>
              </a:tr>
              <a:tr h="371452">
                <a:tc>
                  <a:txBody>
                    <a:bodyPr/>
                    <a:lstStyle/>
                    <a:p>
                      <a:r>
                        <a:rPr lang="en-US" sz="1600" kern="1200" dirty="0" err="1">
                          <a:solidFill>
                            <a:schemeClr val="dk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contactRelationUpdate</a:t>
                      </a:r>
                      <a:endParaRPr lang="en-US" sz="1600" kern="1200" dirty="0">
                        <a:solidFill>
                          <a:schemeClr val="dk1"/>
                        </a:solidFill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Not directly supported in Teams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3947754"/>
                  </a:ext>
                </a:extLst>
              </a:tr>
              <a:tr h="371452">
                <a:tc>
                  <a:txBody>
                    <a:bodyPr/>
                    <a:lstStyle/>
                    <a:p>
                      <a:r>
                        <a:rPr lang="en-US" sz="1600" kern="1200" dirty="0" err="1">
                          <a:solidFill>
                            <a:schemeClr val="dk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deleteUserData</a:t>
                      </a:r>
                      <a:endParaRPr lang="en-US" sz="1600" kern="1200" dirty="0">
                        <a:solidFill>
                          <a:schemeClr val="dk1"/>
                        </a:solidFill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Not directly supported in Teams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04418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4263377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50CFDAB-0D91-4480-BFAA-B7BA62BBC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– Responding to Events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A062CC4-AE73-45B7-95E7-AFB140537B2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705818262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00A725-B2D0-4EF8-A26E-B5957F7E4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Advanced Message Features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361DEF-262A-4C5E-B715-1410D5BEDDB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8" y="1919804"/>
            <a:ext cx="11533187" cy="3354765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Bots encourage conversation about  information </a:t>
            </a:r>
          </a:p>
          <a:p>
            <a:pPr marL="746125" lvl="1" indent="-349250">
              <a:buFont typeface="Arial" panose="020B0604020202020204" pitchFamily="34" charset="0"/>
              <a:buChar char="•"/>
            </a:pPr>
            <a:r>
              <a:rPr lang="en-US" sz="2000" dirty="0"/>
              <a:t>Keep that information up-to-date</a:t>
            </a:r>
          </a:p>
          <a:p>
            <a:pPr marL="746125" lvl="1" indent="-349250">
              <a:buFont typeface="Arial" panose="020B0604020202020204" pitchFamily="34" charset="0"/>
              <a:buChar char="•"/>
            </a:pPr>
            <a:r>
              <a:rPr lang="en-US" sz="2000" dirty="0"/>
              <a:t>Update Activity via SDK or REST</a:t>
            </a:r>
          </a:p>
          <a:p>
            <a:pPr marL="746125" indent="-342900">
              <a:buFont typeface="Arial" panose="020B0604020202020204" pitchFamily="34" charset="0"/>
              <a:buChar char="•"/>
            </a:pPr>
            <a:r>
              <a:rPr lang="en-US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Updates message and attachments</a:t>
            </a:r>
            <a:br>
              <a:rPr lang="en-US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</a:br>
            <a:endParaRPr lang="en-US" dirty="0">
              <a:gradFill>
                <a:gsLst>
                  <a:gs pos="125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Initiate 1:1 or Channel conversation </a:t>
            </a:r>
          </a:p>
          <a:p>
            <a:pPr marL="746125" lvl="1" indent="-349250">
              <a:buFont typeface="Arial" panose="020B0604020202020204" pitchFamily="34" charset="0"/>
              <a:buChar char="•"/>
            </a:pPr>
            <a:r>
              <a:rPr lang="en-US" sz="2000" dirty="0"/>
              <a:t>Be proactive about state in your service</a:t>
            </a:r>
            <a:br>
              <a:rPr lang="en-US" sz="2000" dirty="0"/>
            </a:b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Alert users for important events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Don’t be noisy, be helpful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D9BAA4C-D47F-4BA1-8B9F-135652CE65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9516" y="2232848"/>
            <a:ext cx="4400000" cy="98095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E4B602C-75EC-41EC-A1B2-68C621576E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0709" y="4295553"/>
            <a:ext cx="5177615" cy="23528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973C1AF-0B36-44FB-BF0F-0BDDFB15DB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1731" y="4424970"/>
            <a:ext cx="3561905" cy="13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819229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A1488-D724-488D-8089-A0DE08157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Interacting with a Bot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6063788-9C5E-4105-8F7D-B627688994E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5138" y="5026024"/>
            <a:ext cx="3690937" cy="1577355"/>
          </a:xfrm>
        </p:spPr>
        <p:txBody>
          <a:bodyPr/>
          <a:lstStyle/>
          <a:p>
            <a:r>
              <a:rPr lang="en-US" sz="1800" dirty="0"/>
              <a:t>Dialogs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Directs conversation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Stack of Dialogs – top one gets message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Scorable dialogs always respond to their commands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5D74D94-23AD-46CB-9548-C76CFB1AC58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86263" y="5026024"/>
            <a:ext cx="3690937" cy="1872307"/>
          </a:xfrm>
        </p:spPr>
        <p:txBody>
          <a:bodyPr/>
          <a:lstStyle/>
          <a:p>
            <a:r>
              <a:rPr lang="en-US" sz="1800" dirty="0"/>
              <a:t>Prompt Dialog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SDK-provided dialog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Declare choices in code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Top of stack until valid choice selected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Provide option to quite or limit number of attempts</a:t>
            </a:r>
            <a:endParaRPr lang="en-US" sz="1800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B5794B4-1D1B-450C-97D7-C799D3B0043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07388" y="5026024"/>
            <a:ext cx="3690937" cy="1410643"/>
          </a:xfrm>
        </p:spPr>
        <p:txBody>
          <a:bodyPr/>
          <a:lstStyle/>
          <a:p>
            <a:r>
              <a:rPr lang="en-US" sz="1800" dirty="0"/>
              <a:t>Bot Menu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Teams-specific implementation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/>
              <a:t>Declare choices in manifest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/>
              <a:t>Guides user, but can type anything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/>
              <a:t>Keep it short &amp; simple</a:t>
            </a:r>
          </a:p>
        </p:txBody>
      </p:sp>
      <p:sp>
        <p:nvSpPr>
          <p:cNvPr id="23" name="AutoShape 10" descr="https://docs.microsoft.com/en-us/media/logos/logo_js.svg">
            <a:extLst>
              <a:ext uri="{FF2B5EF4-FFF2-40B4-BE49-F238E27FC236}">
                <a16:creationId xmlns:a16="http://schemas.microsoft.com/office/drawing/2014/main" id="{CF4073BE-7CE7-4C27-869E-7720502B20D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65838" y="334486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D5FFC56-115F-43E9-812E-FEC9EC2970E6}"/>
              </a:ext>
            </a:extLst>
          </p:cNvPr>
          <p:cNvPicPr>
            <a:picLocks noGrp="1" noChangeAspect="1"/>
          </p:cNvPicPr>
          <p:nvPr>
            <p:ph sz="quarter" idx="17"/>
          </p:nvPr>
        </p:nvPicPr>
        <p:blipFill>
          <a:blip r:embed="rId3"/>
          <a:stretch>
            <a:fillRect/>
          </a:stretch>
        </p:blipFill>
        <p:spPr>
          <a:xfrm>
            <a:off x="933450" y="2011954"/>
            <a:ext cx="2752725" cy="2429279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B95FF7A-AC86-49B6-8C8F-AC20938C0455}"/>
              </a:ext>
            </a:extLst>
          </p:cNvPr>
          <p:cNvPicPr>
            <a:picLocks noGrp="1" noChangeAspect="1"/>
          </p:cNvPicPr>
          <p:nvPr>
            <p:ph sz="quarter" idx="18"/>
          </p:nvPr>
        </p:nvPicPr>
        <p:blipFill>
          <a:blip r:embed="rId4"/>
          <a:stretch>
            <a:fillRect/>
          </a:stretch>
        </p:blipFill>
        <p:spPr>
          <a:xfrm>
            <a:off x="4854575" y="2305349"/>
            <a:ext cx="2752725" cy="1842490"/>
          </a:xfrm>
          <a:prstGeom prst="rect">
            <a:avLst/>
          </a:prstGeom>
        </p:spPr>
      </p:pic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BD48815D-6F79-41E4-8EAF-55C89CCD99EF}"/>
              </a:ext>
            </a:extLst>
          </p:cNvPr>
          <p:cNvPicPr>
            <a:picLocks noGrp="1" noChangeAspect="1"/>
          </p:cNvPicPr>
          <p:nvPr>
            <p:ph sz="quarter" idx="19"/>
          </p:nvPr>
        </p:nvPicPr>
        <p:blipFill>
          <a:blip r:embed="rId5"/>
          <a:stretch>
            <a:fillRect/>
          </a:stretch>
        </p:blipFill>
        <p:spPr>
          <a:xfrm>
            <a:off x="8777288" y="2206415"/>
            <a:ext cx="2752725" cy="2040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126892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FEC3B20-B834-4749-B76A-418C0D90E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663" y="632779"/>
            <a:ext cx="6102101" cy="410369"/>
          </a:xfrm>
        </p:spPr>
        <p:txBody>
          <a:bodyPr/>
          <a:lstStyle/>
          <a:p>
            <a:r>
              <a:rPr lang="en-US" dirty="0"/>
              <a:t>Demo – Advanced Message Features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695C3B4-0424-48CD-A4E7-14E7389C3DB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899562917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365 PPT Template - 2017">
  <a:themeElements>
    <a:clrScheme name="Office17_2">
      <a:dk1>
        <a:srgbClr val="2F2F2F"/>
      </a:dk1>
      <a:lt1>
        <a:srgbClr val="E6E6E6"/>
      </a:lt1>
      <a:dk2>
        <a:srgbClr val="2F2F2F"/>
      </a:dk2>
      <a:lt2>
        <a:srgbClr val="FFFFFF"/>
      </a:lt2>
      <a:accent1>
        <a:srgbClr val="D83B01"/>
      </a:accent1>
      <a:accent2>
        <a:srgbClr val="2F2F2F"/>
      </a:accent2>
      <a:accent3>
        <a:srgbClr val="D2D2D2"/>
      </a:accent3>
      <a:accent4>
        <a:srgbClr val="E6E6E6"/>
      </a:accent4>
      <a:accent5>
        <a:srgbClr val="2F2F2F"/>
      </a:accent5>
      <a:accent6>
        <a:srgbClr val="D2D2D2"/>
      </a:accent6>
      <a:hlink>
        <a:srgbClr val="D83B01"/>
      </a:hlink>
      <a:folHlink>
        <a:srgbClr val="D83B01"/>
      </a:folHlink>
    </a:clrScheme>
    <a:fontScheme name="Custom 2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PPT Template 2017_Final [Read-Only]" id="{73F65A92-A1E2-4F85-816E-D7BE701F4FD1}" vid="{D56D5674-EDE9-4FB8-A009-BF74ED985EF0}"/>
    </a:ext>
  </a:extLst>
</a:theme>
</file>

<file path=ppt/theme/theme2.xml><?xml version="1.0" encoding="utf-8"?>
<a:theme xmlns:a="http://schemas.openxmlformats.org/drawingml/2006/main" name="3-50088_Microsoft_Inspire_Template">
  <a:themeElements>
    <a:clrScheme name="Microsoft Inspire">
      <a:dk1>
        <a:srgbClr val="353535"/>
      </a:dk1>
      <a:lt1>
        <a:srgbClr val="FFFFFF"/>
      </a:lt1>
      <a:dk2>
        <a:srgbClr val="5C2D91"/>
      </a:dk2>
      <a:lt2>
        <a:srgbClr val="E6E6E6"/>
      </a:lt2>
      <a:accent1>
        <a:srgbClr val="5C2D91"/>
      </a:accent1>
      <a:accent2>
        <a:srgbClr val="00188F"/>
      </a:accent2>
      <a:accent3>
        <a:srgbClr val="737373"/>
      </a:accent3>
      <a:accent4>
        <a:srgbClr val="002050"/>
      </a:accent4>
      <a:accent5>
        <a:srgbClr val="0078D7"/>
      </a:accent5>
      <a:accent6>
        <a:srgbClr val="D2D2D2"/>
      </a:accent6>
      <a:hlink>
        <a:srgbClr val="0078D7"/>
      </a:hlink>
      <a:folHlink>
        <a:srgbClr val="0078D7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PPT Template 2017_Final [Read-Only]" id="{73F65A92-A1E2-4F85-816E-D7BE701F4FD1}" vid="{B3672EDA-28A5-467A-AF31-46C663C07CBD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CDateModified xmlns="http://schemas.microsoft.com/sharepoint/v3/fields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3ABF6C041D593459317999ECA83895D" ma:contentTypeVersion="7" ma:contentTypeDescription="Create a new document." ma:contentTypeScope="" ma:versionID="a1f5c774349bb9a55f118a7c4e10c7d3">
  <xsd:schema xmlns:xsd="http://www.w3.org/2001/XMLSchema" xmlns:xs="http://www.w3.org/2001/XMLSchema" xmlns:p="http://schemas.microsoft.com/office/2006/metadata/properties" xmlns:ns2="0f32b589-041a-4b5d-9ecb-546b576e7a4a" xmlns:ns3="http://schemas.microsoft.com/sharepoint/v3/fields" xmlns:ns4="7550fb09-e1e4-49f9-8257-ac8f082c86d0" targetNamespace="http://schemas.microsoft.com/office/2006/metadata/properties" ma:root="true" ma:fieldsID="5fb31a95b77d33fbfa6c4df63cd7dddb" ns2:_="" ns3:_="" ns4:_="">
    <xsd:import namespace="0f32b589-041a-4b5d-9ecb-546b576e7a4a"/>
    <xsd:import namespace="http://schemas.microsoft.com/sharepoint/v3/fields"/>
    <xsd:import namespace="7550fb09-e1e4-49f9-8257-ac8f082c86d0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_DCDateModified" minOccurs="0"/>
                <xsd:element ref="ns2:LastSharedByUser" minOccurs="0"/>
                <xsd:element ref="ns2:LastSharedByTime" minOccurs="0"/>
                <xsd:element ref="ns4:MediaServiceMetadata" minOccurs="0"/>
                <xsd:element ref="ns4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f32b589-041a-4b5d-9ecb-546b576e7a4a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1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2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DCDateModified" ma:index="10" nillable="true" ma:displayName="Date Modified" ma:description="The date on which this resource was last modified" ma:format="DateTime" ma:internalName="_DCDateModified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550fb09-e1e4-49f9-8257-ac8f082c86d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3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4" nillable="true" ma:displayName="MediaServiceFastMetadata" ma:description="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990F116-B58F-4255-B05B-DA3808E0E5C6}">
  <ds:schemaRefs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purl.org/dc/terms/"/>
    <ds:schemaRef ds:uri="7550fb09-e1e4-49f9-8257-ac8f082c86d0"/>
    <ds:schemaRef ds:uri="http://schemas.openxmlformats.org/package/2006/metadata/core-properties"/>
    <ds:schemaRef ds:uri="http://purl.org/dc/dcmitype/"/>
    <ds:schemaRef ds:uri="http://schemas.microsoft.com/office/2006/documentManagement/types"/>
    <ds:schemaRef ds:uri="http://schemas.microsoft.com/sharepoint/v3/fields"/>
    <ds:schemaRef ds:uri="0f32b589-041a-4b5d-9ecb-546b576e7a4a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79299E93-48F1-480B-AE02-E19F6DD0DAC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f32b589-041a-4b5d-9ecb-546b576e7a4a"/>
    <ds:schemaRef ds:uri="http://schemas.microsoft.com/sharepoint/v3/fields"/>
    <ds:schemaRef ds:uri="7550fb09-e1e4-49f9-8257-ac8f082c86d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01 - Teams application packaging and testing</Template>
  <TotalTime>112</TotalTime>
  <Words>616</Words>
  <Application>Microsoft Office PowerPoint</Application>
  <PresentationFormat>Custom</PresentationFormat>
  <Paragraphs>115</Paragraphs>
  <Slides>12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12</vt:i4>
      </vt:variant>
    </vt:vector>
  </HeadingPairs>
  <TitlesOfParts>
    <vt:vector size="21" baseType="lpstr">
      <vt:lpstr>Arial</vt:lpstr>
      <vt:lpstr>Consolas</vt:lpstr>
      <vt:lpstr>Segoe UI</vt:lpstr>
      <vt:lpstr>Segoe UI Light</vt:lpstr>
      <vt:lpstr>Segoe UI Semibold</vt:lpstr>
      <vt:lpstr>Segoe UI Semilight</vt:lpstr>
      <vt:lpstr>Wingdings</vt:lpstr>
      <vt:lpstr>Office 365 PPT Template - 2017</vt:lpstr>
      <vt:lpstr>3-50088_Microsoft_Inspire_Template</vt:lpstr>
      <vt:lpstr>Microsoft Teams Apps – Advanced Techniques</vt:lpstr>
      <vt:lpstr>Advanced Teams Bot capabilities</vt:lpstr>
      <vt:lpstr>Advanced Teams Bot capabilities</vt:lpstr>
      <vt:lpstr>Teams Bot Extensions</vt:lpstr>
      <vt:lpstr>Respond to Events</vt:lpstr>
      <vt:lpstr>Demo – Responding to Events</vt:lpstr>
      <vt:lpstr>Advanced Message Features</vt:lpstr>
      <vt:lpstr>Interacting with a Bot</vt:lpstr>
      <vt:lpstr>Demo – Advanced Message Features</vt:lpstr>
      <vt:lpstr>Summary</vt:lpstr>
      <vt:lpstr>Thank you</vt:lpstr>
      <vt:lpstr>PowerPoint Presentation</vt:lpstr>
    </vt:vector>
  </TitlesOfParts>
  <Manager/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Fundamentals of Microsoft Teams</dc:title>
  <dc:subject>&lt;Speech title here&gt;</dc:subject>
  <dc:creator>Paul Schaeflein</dc:creator>
  <cp:keywords/>
  <dc:description>Template: Angela Powell; ZUM Communications
Formatting: 
Audience Type:</dc:description>
  <cp:lastModifiedBy>Paul Schaeflein</cp:lastModifiedBy>
  <cp:revision>13</cp:revision>
  <dcterms:created xsi:type="dcterms:W3CDTF">2017-08-30T21:14:17Z</dcterms:created>
  <dcterms:modified xsi:type="dcterms:W3CDTF">2017-09-02T19:16:14Z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0x010100D3ABF6C041D593459317999ECA83895D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</Properties>
</file>